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27"/>
  </p:notesMasterIdLst>
  <p:sldIdLst>
    <p:sldId id="278" r:id="rId5"/>
    <p:sldId id="314" r:id="rId6"/>
    <p:sldId id="279" r:id="rId7"/>
    <p:sldId id="330" r:id="rId8"/>
    <p:sldId id="342" r:id="rId9"/>
    <p:sldId id="344" r:id="rId10"/>
    <p:sldId id="322" r:id="rId11"/>
    <p:sldId id="281" r:id="rId12"/>
    <p:sldId id="284" r:id="rId13"/>
    <p:sldId id="343" r:id="rId14"/>
    <p:sldId id="337" r:id="rId15"/>
    <p:sldId id="302" r:id="rId16"/>
    <p:sldId id="295" r:id="rId17"/>
    <p:sldId id="335" r:id="rId18"/>
    <p:sldId id="323" r:id="rId19"/>
    <p:sldId id="321" r:id="rId20"/>
    <p:sldId id="299" r:id="rId21"/>
    <p:sldId id="319" r:id="rId22"/>
    <p:sldId id="324" r:id="rId23"/>
    <p:sldId id="334" r:id="rId24"/>
    <p:sldId id="339" r:id="rId25"/>
    <p:sldId id="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97" autoAdjust="0"/>
    <p:restoredTop sz="85342" autoAdjust="0"/>
  </p:normalViewPr>
  <p:slideViewPr>
    <p:cSldViewPr snapToGrid="0">
      <p:cViewPr varScale="1">
        <p:scale>
          <a:sx n="104" d="100"/>
          <a:sy n="104" d="100"/>
        </p:scale>
        <p:origin x="232" y="2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36D94AB1-82CB-5C4C-83F9-860FA9C0B42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Installation</a:t>
          </a:r>
        </a:p>
      </dgm:t>
    </dgm:pt>
    <dgm:pt modelId="{E0DDC6F5-E60C-8E48-AA74-34A7481B5627}" type="parTrans" cxnId="{87BC5AF6-0274-4641-B108-069F431503D6}">
      <dgm:prSet/>
      <dgm:spPr/>
      <dgm:t>
        <a:bodyPr/>
        <a:lstStyle/>
        <a:p>
          <a:endParaRPr lang="en-US"/>
        </a:p>
      </dgm:t>
    </dgm:pt>
    <dgm:pt modelId="{CA063875-CAB0-8546-B31C-31156DCFDD55}" type="sibTrans" cxnId="{87BC5AF6-0274-4641-B108-069F431503D6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4"/>
      <dgm:spPr/>
    </dgm:pt>
    <dgm:pt modelId="{4D8AFE5D-2445-4631-BAF8-E7984A31E63B}" type="pres">
      <dgm:prSet presAssocID="{961A1DF7-A256-446A-BD20-4D30CB9D8A43}" presName="iconRect" presStyleLbl="node1" presStyleIdx="0" presStyleCnt="4"/>
      <dgm:spPr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4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1" presStyleCnt="4"/>
      <dgm:spPr/>
    </dgm:pt>
    <dgm:pt modelId="{B2FFA1F6-482C-4822-BC1E-4C2119773A98}" type="pres">
      <dgm:prSet presAssocID="{6CDDCE65-C823-428B-87AC-EC25363F5CB3}" presName="iconRect" presStyleLbl="node1" presStyleIdx="1" presStyleCnt="4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1" presStyleCnt="4">
        <dgm:presLayoutVars>
          <dgm:chMax val="1"/>
          <dgm:chPref val="1"/>
        </dgm:presLayoutVars>
      </dgm:prSet>
      <dgm:spPr/>
    </dgm:pt>
    <dgm:pt modelId="{B41C3CE7-F13D-1C4E-9ED1-801822A9D82C}" type="pres">
      <dgm:prSet presAssocID="{6DEE57DC-15F2-4648-9732-8D91DD78DBC8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2" presStyleCnt="4"/>
      <dgm:spPr/>
    </dgm:pt>
    <dgm:pt modelId="{EEA14683-DBF9-4188-914A-1FE4B6E2326D}" type="pres">
      <dgm:prSet presAssocID="{74DD4B2B-2049-4477-927C-0986A0404C27}" presName="iconRect" presStyleLbl="node1" presStyleIdx="2" presStyleCnt="4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2" presStyleCnt="4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ED0D9DB3-B7EC-AD44-AB6D-07FE8EF1D12C}" type="pres">
      <dgm:prSet presAssocID="{36D94AB1-82CB-5C4C-83F9-860FA9C0B42C}" presName="compNode" presStyleCnt="0"/>
      <dgm:spPr/>
    </dgm:pt>
    <dgm:pt modelId="{A706D35B-D744-B547-9D39-A7B536EFF28F}" type="pres">
      <dgm:prSet presAssocID="{36D94AB1-82CB-5C4C-83F9-860FA9C0B42C}" presName="iconBgRect" presStyleLbl="bgShp" presStyleIdx="3" presStyleCnt="4"/>
      <dgm:spPr/>
    </dgm:pt>
    <dgm:pt modelId="{E206E628-C083-A14A-891E-918CF3298AA8}" type="pres">
      <dgm:prSet presAssocID="{36D94AB1-82CB-5C4C-83F9-860FA9C0B42C}" presName="iconRect" presStyleLbl="node1" presStyleIdx="3" presStyleCnt="4"/>
      <dgm:spPr>
        <a:solidFill>
          <a:schemeClr val="accent6">
            <a:hueOff val="0"/>
            <a:satOff val="0"/>
            <a:lumOff val="0"/>
            <a:alpha val="44000"/>
          </a:schemeClr>
        </a:solidFill>
      </dgm:spPr>
    </dgm:pt>
    <dgm:pt modelId="{227DB1B1-6BF7-4D45-8AA9-7A217D49F8F9}" type="pres">
      <dgm:prSet presAssocID="{36D94AB1-82CB-5C4C-83F9-860FA9C0B42C}" presName="spaceRect" presStyleCnt="0"/>
      <dgm:spPr/>
    </dgm:pt>
    <dgm:pt modelId="{24F24790-4EA8-2F4F-AFC9-541DC43CA229}" type="pres">
      <dgm:prSet presAssocID="{36D94AB1-82CB-5C4C-83F9-860FA9C0B42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6B8E9236-CB3C-8F41-AB36-DA3688FD3381}" type="presOf" srcId="{961A1DF7-A256-446A-BD20-4D30CB9D8A43}" destId="{7D2F5A32-9EE1-4960-AF07-DE138A3098F2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2" destOrd="0" parTransId="{3EBBFC90-3670-42EA-995B-0AB84C81D111}" sibTransId="{CAD9AB91-611E-44BF-85A9-79B193757383}"/>
    <dgm:cxn modelId="{00C82651-EBFE-6445-B25A-0667C34CA2E9}" type="presOf" srcId="{74DD4B2B-2049-4477-927C-0986A0404C27}" destId="{7A30628C-25E8-4577-8964-6D8DF1A88803}" srcOrd="0" destOrd="0" presId="urn:microsoft.com/office/officeart/2018/5/layout/IconCircleLabelList"/>
    <dgm:cxn modelId="{FC6D789B-640F-4CF8-8730-DA1780CF96C2}" srcId="{A1DA4E2C-6D98-4D22-839E-1552CE787DD5}" destId="{6CDDCE65-C823-428B-87AC-EC25363F5CB3}" srcOrd="1" destOrd="0" parTransId="{3BE22CE4-4F9B-4C08-B1EE-34D6722F358B}" sibTransId="{6DEE57DC-15F2-4648-9732-8D91DD78DBC8}"/>
    <dgm:cxn modelId="{C617AA9F-EF68-884E-8529-C218BD69CBAF}" type="presOf" srcId="{6CDDCE65-C823-428B-87AC-EC25363F5CB3}" destId="{F6058C23-3FD6-4AE1-B70E-4FDA3463FAFB}" srcOrd="0" destOrd="0" presId="urn:microsoft.com/office/officeart/2018/5/layout/IconCircleLabelList"/>
    <dgm:cxn modelId="{EDCB2AB9-63AA-3C4C-8981-5FB2FD284C34}" type="presOf" srcId="{36D94AB1-82CB-5C4C-83F9-860FA9C0B42C}" destId="{24F24790-4EA8-2F4F-AFC9-541DC43CA229}" srcOrd="0" destOrd="0" presId="urn:microsoft.com/office/officeart/2018/5/layout/IconCircleLabelList"/>
    <dgm:cxn modelId="{87BC5AF6-0274-4641-B108-069F431503D6}" srcId="{A1DA4E2C-6D98-4D22-839E-1552CE787DD5}" destId="{36D94AB1-82CB-5C4C-83F9-860FA9C0B42C}" srcOrd="3" destOrd="0" parTransId="{E0DDC6F5-E60C-8E48-AA74-34A7481B5627}" sibTransId="{CA063875-CAB0-8546-B31C-31156DCFDD55}"/>
    <dgm:cxn modelId="{8F028509-3E7C-3B49-9DF0-5831330AE0ED}" type="presParOf" srcId="{03D6DE90-1BF9-4D4E-9AB4-1054775BADBE}" destId="{46D41EB8-6BB6-46D1-938A-863096DE2B2C}" srcOrd="0" destOrd="0" presId="urn:microsoft.com/office/officeart/2018/5/layout/IconCircleLabelList"/>
    <dgm:cxn modelId="{E0E1E1B4-B344-0847-80B0-B5E199948AB6}" type="presParOf" srcId="{46D41EB8-6BB6-46D1-938A-863096DE2B2C}" destId="{A1AD3946-0ACE-4671-AB30-8B25DFF9722A}" srcOrd="0" destOrd="0" presId="urn:microsoft.com/office/officeart/2018/5/layout/IconCircleLabelList"/>
    <dgm:cxn modelId="{004FCCDB-EBA7-8F44-81B6-34AE705785C6}" type="presParOf" srcId="{46D41EB8-6BB6-46D1-938A-863096DE2B2C}" destId="{4D8AFE5D-2445-4631-BAF8-E7984A31E63B}" srcOrd="1" destOrd="0" presId="urn:microsoft.com/office/officeart/2018/5/layout/IconCircleLabelList"/>
    <dgm:cxn modelId="{A4E09345-64AA-8644-8263-08744D55BC1A}" type="presParOf" srcId="{46D41EB8-6BB6-46D1-938A-863096DE2B2C}" destId="{C09FAE76-7D61-4025-A096-1CDACD4C7E87}" srcOrd="2" destOrd="0" presId="urn:microsoft.com/office/officeart/2018/5/layout/IconCircleLabelList"/>
    <dgm:cxn modelId="{CE3F2918-C284-0E47-99F0-47EE99FBAB24}" type="presParOf" srcId="{46D41EB8-6BB6-46D1-938A-863096DE2B2C}" destId="{7D2F5A32-9EE1-4960-AF07-DE138A3098F2}" srcOrd="3" destOrd="0" presId="urn:microsoft.com/office/officeart/2018/5/layout/IconCircleLabelList"/>
    <dgm:cxn modelId="{24621757-8769-B046-9025-AD7DC6765738}" type="presParOf" srcId="{03D6DE90-1BF9-4D4E-9AB4-1054775BADBE}" destId="{6C6EF9B4-B7D2-450F-A9B9-6F63A1D46896}" srcOrd="1" destOrd="0" presId="urn:microsoft.com/office/officeart/2018/5/layout/IconCircleLabelList"/>
    <dgm:cxn modelId="{CD9FBA6B-65E8-1542-B328-4B2A623F27D5}" type="presParOf" srcId="{03D6DE90-1BF9-4D4E-9AB4-1054775BADBE}" destId="{6DF74D7F-9F7B-4986-B856-5A5A31C74BB2}" srcOrd="2" destOrd="0" presId="urn:microsoft.com/office/officeart/2018/5/layout/IconCircleLabelList"/>
    <dgm:cxn modelId="{01A6EE18-FBC6-B446-A64C-1D3C59D4D079}" type="presParOf" srcId="{6DF74D7F-9F7B-4986-B856-5A5A31C74BB2}" destId="{40B2DD32-276E-4F3C-93A0-4FC63336581E}" srcOrd="0" destOrd="0" presId="urn:microsoft.com/office/officeart/2018/5/layout/IconCircleLabelList"/>
    <dgm:cxn modelId="{2C46289E-608F-214F-9195-5F30710B762D}" type="presParOf" srcId="{6DF74D7F-9F7B-4986-B856-5A5A31C74BB2}" destId="{B2FFA1F6-482C-4822-BC1E-4C2119773A98}" srcOrd="1" destOrd="0" presId="urn:microsoft.com/office/officeart/2018/5/layout/IconCircleLabelList"/>
    <dgm:cxn modelId="{A1B8E614-9C0F-0141-B28F-ADD548CAABE4}" type="presParOf" srcId="{6DF74D7F-9F7B-4986-B856-5A5A31C74BB2}" destId="{C080A4DB-45FE-4F2F-AC4E-65E287D521DF}" srcOrd="2" destOrd="0" presId="urn:microsoft.com/office/officeart/2018/5/layout/IconCircleLabelList"/>
    <dgm:cxn modelId="{1460FB86-E283-9541-9306-CCEE49281E3B}" type="presParOf" srcId="{6DF74D7F-9F7B-4986-B856-5A5A31C74BB2}" destId="{F6058C23-3FD6-4AE1-B70E-4FDA3463FAFB}" srcOrd="3" destOrd="0" presId="urn:microsoft.com/office/officeart/2018/5/layout/IconCircleLabelList"/>
    <dgm:cxn modelId="{E41B046A-38D5-1A4D-A751-DE6F3C16C6F2}" type="presParOf" srcId="{03D6DE90-1BF9-4D4E-9AB4-1054775BADBE}" destId="{B41C3CE7-F13D-1C4E-9ED1-801822A9D82C}" srcOrd="3" destOrd="0" presId="urn:microsoft.com/office/officeart/2018/5/layout/IconCircleLabelList"/>
    <dgm:cxn modelId="{02D4FF8E-E0C7-B046-8368-9687F67C5196}" type="presParOf" srcId="{03D6DE90-1BF9-4D4E-9AB4-1054775BADBE}" destId="{4A7BF2F4-63BE-4DD0-B2A0-4F155B014C44}" srcOrd="4" destOrd="0" presId="urn:microsoft.com/office/officeart/2018/5/layout/IconCircleLabelList"/>
    <dgm:cxn modelId="{EE4B6AB1-4413-1A4F-A056-440D23E89D7F}" type="presParOf" srcId="{4A7BF2F4-63BE-4DD0-B2A0-4F155B014C44}" destId="{21DB632F-7494-4A80-B209-23D0EFCBBE19}" srcOrd="0" destOrd="0" presId="urn:microsoft.com/office/officeart/2018/5/layout/IconCircleLabelList"/>
    <dgm:cxn modelId="{844D0B1D-DA27-A447-A7BB-FC51E0417EEF}" type="presParOf" srcId="{4A7BF2F4-63BE-4DD0-B2A0-4F155B014C44}" destId="{EEA14683-DBF9-4188-914A-1FE4B6E2326D}" srcOrd="1" destOrd="0" presId="urn:microsoft.com/office/officeart/2018/5/layout/IconCircleLabelList"/>
    <dgm:cxn modelId="{1C5B83DD-9C14-D34E-8110-766C7532634F}" type="presParOf" srcId="{4A7BF2F4-63BE-4DD0-B2A0-4F155B014C44}" destId="{2F891A23-2381-4F8C-9433-537482EC1B2C}" srcOrd="2" destOrd="0" presId="urn:microsoft.com/office/officeart/2018/5/layout/IconCircleLabelList"/>
    <dgm:cxn modelId="{B010BE92-A10E-5049-8EC7-8E0ADCEF938D}" type="presParOf" srcId="{4A7BF2F4-63BE-4DD0-B2A0-4F155B014C44}" destId="{7A30628C-25E8-4577-8964-6D8DF1A88803}" srcOrd="3" destOrd="0" presId="urn:microsoft.com/office/officeart/2018/5/layout/IconCircleLabelList"/>
    <dgm:cxn modelId="{E28185CF-66EF-4444-AA73-4AB55E733B47}" type="presParOf" srcId="{03D6DE90-1BF9-4D4E-9AB4-1054775BADBE}" destId="{16EAA3C7-0D6B-4E61-AEE3-02C107648298}" srcOrd="5" destOrd="0" presId="urn:microsoft.com/office/officeart/2018/5/layout/IconCircleLabelList"/>
    <dgm:cxn modelId="{9B0DF82F-4853-2944-A5CC-5472A1554179}" type="presParOf" srcId="{03D6DE90-1BF9-4D4E-9AB4-1054775BADBE}" destId="{ED0D9DB3-B7EC-AD44-AB6D-07FE8EF1D12C}" srcOrd="6" destOrd="0" presId="urn:microsoft.com/office/officeart/2018/5/layout/IconCircleLabelList"/>
    <dgm:cxn modelId="{73FFAE26-67E1-E141-B54A-FF9ADA91EF10}" type="presParOf" srcId="{ED0D9DB3-B7EC-AD44-AB6D-07FE8EF1D12C}" destId="{A706D35B-D744-B547-9D39-A7B536EFF28F}" srcOrd="0" destOrd="0" presId="urn:microsoft.com/office/officeart/2018/5/layout/IconCircleLabelList"/>
    <dgm:cxn modelId="{75DA7E0E-6E0F-E040-813A-189587DA0CC7}" type="presParOf" srcId="{ED0D9DB3-B7EC-AD44-AB6D-07FE8EF1D12C}" destId="{E206E628-C083-A14A-891E-918CF3298AA8}" srcOrd="1" destOrd="0" presId="urn:microsoft.com/office/officeart/2018/5/layout/IconCircleLabelList"/>
    <dgm:cxn modelId="{DE130873-63BC-1542-97E8-7DBB99010C93}" type="presParOf" srcId="{ED0D9DB3-B7EC-AD44-AB6D-07FE8EF1D12C}" destId="{227DB1B1-6BF7-4D45-8AA9-7A217D49F8F9}" srcOrd="2" destOrd="0" presId="urn:microsoft.com/office/officeart/2018/5/layout/IconCircleLabelList"/>
    <dgm:cxn modelId="{BDCBCB64-BE44-E44B-A71E-5DADF828AC56}" type="presParOf" srcId="{ED0D9DB3-B7EC-AD44-AB6D-07FE8EF1D12C}" destId="{24F24790-4EA8-2F4F-AFC9-541DC43CA22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A16CD9EA-2AEC-5542-AF8A-3CA6A69AE08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2">
                  <a:lumMod val="90000"/>
                </a:schemeClr>
              </a:solidFill>
            </a:rPr>
            <a:t>INSTALLATION</a:t>
          </a:r>
        </a:p>
      </dgm:t>
    </dgm:pt>
    <dgm:pt modelId="{FE8FAECD-369A-454F-B664-3B6DE3DD4D02}" type="parTrans" cxnId="{EFE37B72-4130-244B-9708-B7AC05991D97}">
      <dgm:prSet/>
      <dgm:spPr/>
      <dgm:t>
        <a:bodyPr/>
        <a:lstStyle/>
        <a:p>
          <a:endParaRPr lang="en-US"/>
        </a:p>
      </dgm:t>
    </dgm:pt>
    <dgm:pt modelId="{0B3D6840-086C-FC40-9CFE-686D20E25C56}" type="sibTrans" cxnId="{EFE37B72-4130-244B-9708-B7AC05991D97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4"/>
      <dgm:spPr/>
    </dgm:pt>
    <dgm:pt modelId="{4D8AFE5D-2445-4631-BAF8-E7984A31E63B}" type="pres">
      <dgm:prSet presAssocID="{961A1DF7-A256-446A-BD20-4D30CB9D8A43}" presName="iconRect" presStyleLbl="node1" presStyleIdx="0" presStyleCnt="4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4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1" presStyleCnt="4"/>
      <dgm:spPr/>
    </dgm:pt>
    <dgm:pt modelId="{B2FFA1F6-482C-4822-BC1E-4C2119773A98}" type="pres">
      <dgm:prSet presAssocID="{6CDDCE65-C823-428B-87AC-EC25363F5CB3}" presName="iconRect" presStyleLbl="node1" presStyleIdx="1" presStyleCnt="4"/>
      <dgm:spPr>
        <a:blipFill>
          <a:blip xmlns:r="http://schemas.openxmlformats.org/officeDocument/2006/relationships" r:embed="rId2">
            <a:alphaModFix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1" presStyleCnt="4">
        <dgm:presLayoutVars>
          <dgm:chMax val="1"/>
          <dgm:chPref val="1"/>
        </dgm:presLayoutVars>
      </dgm:prSet>
      <dgm:spPr/>
    </dgm:pt>
    <dgm:pt modelId="{9422964D-3D39-BA40-B9A7-60FDED6AEC8E}" type="pres">
      <dgm:prSet presAssocID="{6DEE57DC-15F2-4648-9732-8D91DD78DBC8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2" presStyleCnt="4"/>
      <dgm:spPr/>
    </dgm:pt>
    <dgm:pt modelId="{EEA14683-DBF9-4188-914A-1FE4B6E2326D}" type="pres">
      <dgm:prSet presAssocID="{74DD4B2B-2049-4477-927C-0986A0404C27}" presName="iconRect" presStyleLbl="node1" presStyleIdx="2" presStyleCnt="4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2" presStyleCnt="4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8EEB4F33-2A48-3C40-8FD1-4A515663FE80}" type="pres">
      <dgm:prSet presAssocID="{A16CD9EA-2AEC-5542-AF8A-3CA6A69AE08D}" presName="compNode" presStyleCnt="0"/>
      <dgm:spPr/>
    </dgm:pt>
    <dgm:pt modelId="{CE023EE7-DD42-6443-AC2C-A42195CB6EF4}" type="pres">
      <dgm:prSet presAssocID="{A16CD9EA-2AEC-5542-AF8A-3CA6A69AE08D}" presName="iconBgRect" presStyleLbl="bgShp" presStyleIdx="3" presStyleCnt="4"/>
      <dgm:spPr/>
    </dgm:pt>
    <dgm:pt modelId="{255FB0C6-AACC-B24E-818A-34F271098E3D}" type="pres">
      <dgm:prSet presAssocID="{A16CD9EA-2AEC-5542-AF8A-3CA6A69AE08D}" presName="iconRect" presStyleLbl="node1" presStyleIdx="3" presStyleCnt="4"/>
      <dgm:spPr>
        <a:solidFill>
          <a:schemeClr val="accent6">
            <a:hueOff val="0"/>
            <a:satOff val="0"/>
            <a:lumOff val="0"/>
            <a:alpha val="30242"/>
          </a:schemeClr>
        </a:solidFill>
      </dgm:spPr>
    </dgm:pt>
    <dgm:pt modelId="{FEF078EB-2D7B-2E40-8132-1D124A005227}" type="pres">
      <dgm:prSet presAssocID="{A16CD9EA-2AEC-5542-AF8A-3CA6A69AE08D}" presName="spaceRect" presStyleCnt="0"/>
      <dgm:spPr/>
    </dgm:pt>
    <dgm:pt modelId="{DC9728C3-9FAB-804F-A6B6-F16FD90482F3}" type="pres">
      <dgm:prSet presAssocID="{A16CD9EA-2AEC-5542-AF8A-3CA6A69AE08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7A69D0D-489A-9A48-B158-F32A542BD76F}" type="presOf" srcId="{961A1DF7-A256-446A-BD20-4D30CB9D8A43}" destId="{7D2F5A32-9EE1-4960-AF07-DE138A3098F2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2" destOrd="0" parTransId="{3EBBFC90-3670-42EA-995B-0AB84C81D111}" sibTransId="{CAD9AB91-611E-44BF-85A9-79B193757383}"/>
    <dgm:cxn modelId="{5FD7406C-794C-FE49-98DC-8C6D57D4A1BE}" type="presOf" srcId="{74DD4B2B-2049-4477-927C-0986A0404C27}" destId="{7A30628C-25E8-4577-8964-6D8DF1A88803}" srcOrd="0" destOrd="0" presId="urn:microsoft.com/office/officeart/2018/5/layout/IconCircleLabelList"/>
    <dgm:cxn modelId="{EFE37B72-4130-244B-9708-B7AC05991D97}" srcId="{A1DA4E2C-6D98-4D22-839E-1552CE787DD5}" destId="{A16CD9EA-2AEC-5542-AF8A-3CA6A69AE08D}" srcOrd="3" destOrd="0" parTransId="{FE8FAECD-369A-454F-B664-3B6DE3DD4D02}" sibTransId="{0B3D6840-086C-FC40-9CFE-686D20E25C56}"/>
    <dgm:cxn modelId="{3E5B3D81-8C59-084C-BA4F-E2ECE340A551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1" destOrd="0" parTransId="{3BE22CE4-4F9B-4C08-B1EE-34D6722F358B}" sibTransId="{6DEE57DC-15F2-4648-9732-8D91DD78DBC8}"/>
    <dgm:cxn modelId="{D7334AF8-EEAB-7A4A-A37E-A98049DA5282}" type="presOf" srcId="{A16CD9EA-2AEC-5542-AF8A-3CA6A69AE08D}" destId="{DC9728C3-9FAB-804F-A6B6-F16FD90482F3}" srcOrd="0" destOrd="0" presId="urn:microsoft.com/office/officeart/2018/5/layout/IconCircleLabelList"/>
    <dgm:cxn modelId="{25112F82-4E1A-0A49-A554-C820230D2743}" type="presParOf" srcId="{03D6DE90-1BF9-4D4E-9AB4-1054775BADBE}" destId="{46D41EB8-6BB6-46D1-938A-863096DE2B2C}" srcOrd="0" destOrd="0" presId="urn:microsoft.com/office/officeart/2018/5/layout/IconCircleLabelList"/>
    <dgm:cxn modelId="{87A59939-6867-7645-BF6E-918631B137BC}" type="presParOf" srcId="{46D41EB8-6BB6-46D1-938A-863096DE2B2C}" destId="{A1AD3946-0ACE-4671-AB30-8B25DFF9722A}" srcOrd="0" destOrd="0" presId="urn:microsoft.com/office/officeart/2018/5/layout/IconCircleLabelList"/>
    <dgm:cxn modelId="{A064243D-BC61-844C-AC92-46D589D36DFC}" type="presParOf" srcId="{46D41EB8-6BB6-46D1-938A-863096DE2B2C}" destId="{4D8AFE5D-2445-4631-BAF8-E7984A31E63B}" srcOrd="1" destOrd="0" presId="urn:microsoft.com/office/officeart/2018/5/layout/IconCircleLabelList"/>
    <dgm:cxn modelId="{B3DF8D2A-B4AA-BC4C-B1B7-341120683912}" type="presParOf" srcId="{46D41EB8-6BB6-46D1-938A-863096DE2B2C}" destId="{C09FAE76-7D61-4025-A096-1CDACD4C7E87}" srcOrd="2" destOrd="0" presId="urn:microsoft.com/office/officeart/2018/5/layout/IconCircleLabelList"/>
    <dgm:cxn modelId="{A2E1A00B-DBBD-D240-B5E9-6B90BA3D0166}" type="presParOf" srcId="{46D41EB8-6BB6-46D1-938A-863096DE2B2C}" destId="{7D2F5A32-9EE1-4960-AF07-DE138A3098F2}" srcOrd="3" destOrd="0" presId="urn:microsoft.com/office/officeart/2018/5/layout/IconCircleLabelList"/>
    <dgm:cxn modelId="{D0D05545-B0BF-FE4E-AC57-62086B67D45A}" type="presParOf" srcId="{03D6DE90-1BF9-4D4E-9AB4-1054775BADBE}" destId="{6C6EF9B4-B7D2-450F-A9B9-6F63A1D46896}" srcOrd="1" destOrd="0" presId="urn:microsoft.com/office/officeart/2018/5/layout/IconCircleLabelList"/>
    <dgm:cxn modelId="{555E64F8-75A0-9F49-A8EB-A788D22DB72E}" type="presParOf" srcId="{03D6DE90-1BF9-4D4E-9AB4-1054775BADBE}" destId="{6DF74D7F-9F7B-4986-B856-5A5A31C74BB2}" srcOrd="2" destOrd="0" presId="urn:microsoft.com/office/officeart/2018/5/layout/IconCircleLabelList"/>
    <dgm:cxn modelId="{2180C073-8BE6-344F-B45B-5D426837C68A}" type="presParOf" srcId="{6DF74D7F-9F7B-4986-B856-5A5A31C74BB2}" destId="{40B2DD32-276E-4F3C-93A0-4FC63336581E}" srcOrd="0" destOrd="0" presId="urn:microsoft.com/office/officeart/2018/5/layout/IconCircleLabelList"/>
    <dgm:cxn modelId="{D5AB6AD4-E588-8640-A368-C6B008365BAE}" type="presParOf" srcId="{6DF74D7F-9F7B-4986-B856-5A5A31C74BB2}" destId="{B2FFA1F6-482C-4822-BC1E-4C2119773A98}" srcOrd="1" destOrd="0" presId="urn:microsoft.com/office/officeart/2018/5/layout/IconCircleLabelList"/>
    <dgm:cxn modelId="{D99075AA-30AD-B044-8EE0-6A52ACA5BC9B}" type="presParOf" srcId="{6DF74D7F-9F7B-4986-B856-5A5A31C74BB2}" destId="{C080A4DB-45FE-4F2F-AC4E-65E287D521DF}" srcOrd="2" destOrd="0" presId="urn:microsoft.com/office/officeart/2018/5/layout/IconCircleLabelList"/>
    <dgm:cxn modelId="{25A16055-EF53-EA43-BA65-CBFBF6624C61}" type="presParOf" srcId="{6DF74D7F-9F7B-4986-B856-5A5A31C74BB2}" destId="{F6058C23-3FD6-4AE1-B70E-4FDA3463FAFB}" srcOrd="3" destOrd="0" presId="urn:microsoft.com/office/officeart/2018/5/layout/IconCircleLabelList"/>
    <dgm:cxn modelId="{E27E3A3E-3E80-124C-B45D-563792C63138}" type="presParOf" srcId="{03D6DE90-1BF9-4D4E-9AB4-1054775BADBE}" destId="{9422964D-3D39-BA40-B9A7-60FDED6AEC8E}" srcOrd="3" destOrd="0" presId="urn:microsoft.com/office/officeart/2018/5/layout/IconCircleLabelList"/>
    <dgm:cxn modelId="{F3589B24-D5F7-AF4D-89BC-0B260DB70605}" type="presParOf" srcId="{03D6DE90-1BF9-4D4E-9AB4-1054775BADBE}" destId="{4A7BF2F4-63BE-4DD0-B2A0-4F155B014C44}" srcOrd="4" destOrd="0" presId="urn:microsoft.com/office/officeart/2018/5/layout/IconCircleLabelList"/>
    <dgm:cxn modelId="{B10A0004-B600-C14B-8177-630DB12CFAA0}" type="presParOf" srcId="{4A7BF2F4-63BE-4DD0-B2A0-4F155B014C44}" destId="{21DB632F-7494-4A80-B209-23D0EFCBBE19}" srcOrd="0" destOrd="0" presId="urn:microsoft.com/office/officeart/2018/5/layout/IconCircleLabelList"/>
    <dgm:cxn modelId="{AE12C4DD-2CF3-B847-903E-20FA88213496}" type="presParOf" srcId="{4A7BF2F4-63BE-4DD0-B2A0-4F155B014C44}" destId="{EEA14683-DBF9-4188-914A-1FE4B6E2326D}" srcOrd="1" destOrd="0" presId="urn:microsoft.com/office/officeart/2018/5/layout/IconCircleLabelList"/>
    <dgm:cxn modelId="{BFC44FE6-E110-7B47-83D8-DB8D08C1D6A5}" type="presParOf" srcId="{4A7BF2F4-63BE-4DD0-B2A0-4F155B014C44}" destId="{2F891A23-2381-4F8C-9433-537482EC1B2C}" srcOrd="2" destOrd="0" presId="urn:microsoft.com/office/officeart/2018/5/layout/IconCircleLabelList"/>
    <dgm:cxn modelId="{8C39DAA3-5E57-A142-AB85-A61C35F5C615}" type="presParOf" srcId="{4A7BF2F4-63BE-4DD0-B2A0-4F155B014C44}" destId="{7A30628C-25E8-4577-8964-6D8DF1A88803}" srcOrd="3" destOrd="0" presId="urn:microsoft.com/office/officeart/2018/5/layout/IconCircleLabelList"/>
    <dgm:cxn modelId="{A1843994-377A-D545-ABA4-EC897B19298E}" type="presParOf" srcId="{03D6DE90-1BF9-4D4E-9AB4-1054775BADBE}" destId="{16EAA3C7-0D6B-4E61-AEE3-02C107648298}" srcOrd="5" destOrd="0" presId="urn:microsoft.com/office/officeart/2018/5/layout/IconCircleLabelList"/>
    <dgm:cxn modelId="{F8A8018E-717D-9A48-BFFA-DF7591523765}" type="presParOf" srcId="{03D6DE90-1BF9-4D4E-9AB4-1054775BADBE}" destId="{8EEB4F33-2A48-3C40-8FD1-4A515663FE80}" srcOrd="6" destOrd="0" presId="urn:microsoft.com/office/officeart/2018/5/layout/IconCircleLabelList"/>
    <dgm:cxn modelId="{7CF1A663-C904-B14F-B3C6-C466D07E36B5}" type="presParOf" srcId="{8EEB4F33-2A48-3C40-8FD1-4A515663FE80}" destId="{CE023EE7-DD42-6443-AC2C-A42195CB6EF4}" srcOrd="0" destOrd="0" presId="urn:microsoft.com/office/officeart/2018/5/layout/IconCircleLabelList"/>
    <dgm:cxn modelId="{E4F27826-876B-4247-8FA1-FDF42F12C223}" type="presParOf" srcId="{8EEB4F33-2A48-3C40-8FD1-4A515663FE80}" destId="{255FB0C6-AACC-B24E-818A-34F271098E3D}" srcOrd="1" destOrd="0" presId="urn:microsoft.com/office/officeart/2018/5/layout/IconCircleLabelList"/>
    <dgm:cxn modelId="{EAF26D03-7BD1-DE41-ADFB-FFA47778B50D}" type="presParOf" srcId="{8EEB4F33-2A48-3C40-8FD1-4A515663FE80}" destId="{FEF078EB-2D7B-2E40-8132-1D124A005227}" srcOrd="2" destOrd="0" presId="urn:microsoft.com/office/officeart/2018/5/layout/IconCircleLabelList"/>
    <dgm:cxn modelId="{FEBBB019-E7AF-4440-BFB9-EDF281A72288}" type="presParOf" srcId="{8EEB4F33-2A48-3C40-8FD1-4A515663FE80}" destId="{DC9728C3-9FAB-804F-A6B6-F16FD90482F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7611BAC9-4078-B246-A25B-08CA5FFCC5B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INSTALLATION</a:t>
          </a:r>
        </a:p>
      </dgm:t>
    </dgm:pt>
    <dgm:pt modelId="{5C2AB230-49EE-8841-B1E0-8D675389915D}" type="parTrans" cxnId="{45859819-254D-D349-A9B8-3D73585830F0}">
      <dgm:prSet/>
      <dgm:spPr/>
      <dgm:t>
        <a:bodyPr/>
        <a:lstStyle/>
        <a:p>
          <a:endParaRPr lang="en-US"/>
        </a:p>
      </dgm:t>
    </dgm:pt>
    <dgm:pt modelId="{1C412EE8-FCE8-B44C-8BF9-C015EB086BB5}" type="sibTrans" cxnId="{45859819-254D-D349-A9B8-3D73585830F0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4"/>
      <dgm:spPr/>
    </dgm:pt>
    <dgm:pt modelId="{4D8AFE5D-2445-4631-BAF8-E7984A31E63B}" type="pres">
      <dgm:prSet presAssocID="{961A1DF7-A256-446A-BD20-4D30CB9D8A43}" presName="iconRect" presStyleLbl="node1" presStyleIdx="0" presStyleCnt="4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4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1" presStyleCnt="4"/>
      <dgm:spPr/>
    </dgm:pt>
    <dgm:pt modelId="{B2FFA1F6-482C-4822-BC1E-4C2119773A98}" type="pres">
      <dgm:prSet presAssocID="{6CDDCE65-C823-428B-87AC-EC25363F5CB3}" presName="iconRect" presStyleLbl="node1" presStyleIdx="1" presStyleCnt="4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1" presStyleCnt="4">
        <dgm:presLayoutVars>
          <dgm:chMax val="1"/>
          <dgm:chPref val="1"/>
        </dgm:presLayoutVars>
      </dgm:prSet>
      <dgm:spPr/>
    </dgm:pt>
    <dgm:pt modelId="{D222D07F-2C65-1C46-8BC8-AAAF4A2BBB41}" type="pres">
      <dgm:prSet presAssocID="{6DEE57DC-15F2-4648-9732-8D91DD78DBC8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2" presStyleCnt="4"/>
      <dgm:spPr/>
    </dgm:pt>
    <dgm:pt modelId="{EEA14683-DBF9-4188-914A-1FE4B6E2326D}" type="pres">
      <dgm:prSet presAssocID="{74DD4B2B-2049-4477-927C-0986A0404C27}" presName="iconRect" presStyleLbl="node1" presStyleIdx="2" presStyleCnt="4"/>
      <dgm:spPr>
        <a:blipFill>
          <a:blip xmlns:r="http://schemas.openxmlformats.org/officeDocument/2006/relationships" r:embed="rId3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2" presStyleCnt="4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45308343-A510-D24F-AEC2-044211C40C5F}" type="pres">
      <dgm:prSet presAssocID="{7611BAC9-4078-B246-A25B-08CA5FFCC5BA}" presName="compNode" presStyleCnt="0"/>
      <dgm:spPr/>
    </dgm:pt>
    <dgm:pt modelId="{5D7951C4-9424-F64F-AE7A-8299B4E702FB}" type="pres">
      <dgm:prSet presAssocID="{7611BAC9-4078-B246-A25B-08CA5FFCC5BA}" presName="iconBgRect" presStyleLbl="bgShp" presStyleIdx="3" presStyleCnt="4"/>
      <dgm:spPr/>
    </dgm:pt>
    <dgm:pt modelId="{B7C00416-E4FA-474A-B1AC-01C8906FE8C9}" type="pres">
      <dgm:prSet presAssocID="{7611BAC9-4078-B246-A25B-08CA5FFCC5BA}" presName="iconRect" presStyleLbl="node1" presStyleIdx="3" presStyleCnt="4"/>
      <dgm:spPr>
        <a:solidFill>
          <a:schemeClr val="accent6">
            <a:hueOff val="0"/>
            <a:satOff val="0"/>
            <a:lumOff val="0"/>
            <a:alpha val="39000"/>
          </a:schemeClr>
        </a:solidFill>
      </dgm:spPr>
    </dgm:pt>
    <dgm:pt modelId="{F7E11B1C-50A2-844B-8CDA-05DADEA0A77F}" type="pres">
      <dgm:prSet presAssocID="{7611BAC9-4078-B246-A25B-08CA5FFCC5BA}" presName="spaceRect" presStyleCnt="0"/>
      <dgm:spPr/>
    </dgm:pt>
    <dgm:pt modelId="{126C1A80-FBA5-7B4C-BE5B-4D8C8DF02BC0}" type="pres">
      <dgm:prSet presAssocID="{7611BAC9-4078-B246-A25B-08CA5FFCC5BA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087F117-EF70-5448-83D4-051C8B4A83FF}" type="presOf" srcId="{6CDDCE65-C823-428B-87AC-EC25363F5CB3}" destId="{F6058C23-3FD6-4AE1-B70E-4FDA3463FAFB}" srcOrd="0" destOrd="0" presId="urn:microsoft.com/office/officeart/2018/5/layout/IconCircleLabelList"/>
    <dgm:cxn modelId="{45859819-254D-D349-A9B8-3D73585830F0}" srcId="{A1DA4E2C-6D98-4D22-839E-1552CE787DD5}" destId="{7611BAC9-4078-B246-A25B-08CA5FFCC5BA}" srcOrd="3" destOrd="0" parTransId="{5C2AB230-49EE-8841-B1E0-8D675389915D}" sibTransId="{1C412EE8-FCE8-B44C-8BF9-C015EB086BB5}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2" destOrd="0" parTransId="{3EBBFC90-3670-42EA-995B-0AB84C81D111}" sibTransId="{CAD9AB91-611E-44BF-85A9-79B193757383}"/>
    <dgm:cxn modelId="{69474E53-28E8-D84B-B305-763858AB8C0D}" type="presOf" srcId="{961A1DF7-A256-446A-BD20-4D30CB9D8A43}" destId="{7D2F5A32-9EE1-4960-AF07-DE138A3098F2}" srcOrd="0" destOrd="0" presId="urn:microsoft.com/office/officeart/2018/5/layout/IconCircleLabelList"/>
    <dgm:cxn modelId="{FC6D789B-640F-4CF8-8730-DA1780CF96C2}" srcId="{A1DA4E2C-6D98-4D22-839E-1552CE787DD5}" destId="{6CDDCE65-C823-428B-87AC-EC25363F5CB3}" srcOrd="1" destOrd="0" parTransId="{3BE22CE4-4F9B-4C08-B1EE-34D6722F358B}" sibTransId="{6DEE57DC-15F2-4648-9732-8D91DD78DBC8}"/>
    <dgm:cxn modelId="{2CD8E6EE-FCF1-6646-959B-FDAEB36EA5A3}" type="presOf" srcId="{74DD4B2B-2049-4477-927C-0986A0404C27}" destId="{7A30628C-25E8-4577-8964-6D8DF1A88803}" srcOrd="0" destOrd="0" presId="urn:microsoft.com/office/officeart/2018/5/layout/IconCircleLabelList"/>
    <dgm:cxn modelId="{B1B158FD-AB41-C541-8E10-93B45DC4DD50}" type="presOf" srcId="{7611BAC9-4078-B246-A25B-08CA5FFCC5BA}" destId="{126C1A80-FBA5-7B4C-BE5B-4D8C8DF02BC0}" srcOrd="0" destOrd="0" presId="urn:microsoft.com/office/officeart/2018/5/layout/IconCircleLabelList"/>
    <dgm:cxn modelId="{435B125A-3477-F441-B696-543414E85CFC}" type="presParOf" srcId="{03D6DE90-1BF9-4D4E-9AB4-1054775BADBE}" destId="{46D41EB8-6BB6-46D1-938A-863096DE2B2C}" srcOrd="0" destOrd="0" presId="urn:microsoft.com/office/officeart/2018/5/layout/IconCircleLabelList"/>
    <dgm:cxn modelId="{0C25A647-9972-1C45-BE9D-C4F10D7213E7}" type="presParOf" srcId="{46D41EB8-6BB6-46D1-938A-863096DE2B2C}" destId="{A1AD3946-0ACE-4671-AB30-8B25DFF9722A}" srcOrd="0" destOrd="0" presId="urn:microsoft.com/office/officeart/2018/5/layout/IconCircleLabelList"/>
    <dgm:cxn modelId="{16373A0B-A09D-3349-958F-F3513993D8C8}" type="presParOf" srcId="{46D41EB8-6BB6-46D1-938A-863096DE2B2C}" destId="{4D8AFE5D-2445-4631-BAF8-E7984A31E63B}" srcOrd="1" destOrd="0" presId="urn:microsoft.com/office/officeart/2018/5/layout/IconCircleLabelList"/>
    <dgm:cxn modelId="{0FC78AA4-9453-6146-8111-DB8A2A6F2C85}" type="presParOf" srcId="{46D41EB8-6BB6-46D1-938A-863096DE2B2C}" destId="{C09FAE76-7D61-4025-A096-1CDACD4C7E87}" srcOrd="2" destOrd="0" presId="urn:microsoft.com/office/officeart/2018/5/layout/IconCircleLabelList"/>
    <dgm:cxn modelId="{C87600C3-6F8F-C54B-8502-13F4592B08CA}" type="presParOf" srcId="{46D41EB8-6BB6-46D1-938A-863096DE2B2C}" destId="{7D2F5A32-9EE1-4960-AF07-DE138A3098F2}" srcOrd="3" destOrd="0" presId="urn:microsoft.com/office/officeart/2018/5/layout/IconCircleLabelList"/>
    <dgm:cxn modelId="{077620C7-7590-1049-BC31-FDD70F04FD34}" type="presParOf" srcId="{03D6DE90-1BF9-4D4E-9AB4-1054775BADBE}" destId="{6C6EF9B4-B7D2-450F-A9B9-6F63A1D46896}" srcOrd="1" destOrd="0" presId="urn:microsoft.com/office/officeart/2018/5/layout/IconCircleLabelList"/>
    <dgm:cxn modelId="{3C3D367B-3D84-5C4B-9F18-9F2F76D799C3}" type="presParOf" srcId="{03D6DE90-1BF9-4D4E-9AB4-1054775BADBE}" destId="{6DF74D7F-9F7B-4986-B856-5A5A31C74BB2}" srcOrd="2" destOrd="0" presId="urn:microsoft.com/office/officeart/2018/5/layout/IconCircleLabelList"/>
    <dgm:cxn modelId="{FB149884-E3B7-C745-B14A-3DE7B6CE9320}" type="presParOf" srcId="{6DF74D7F-9F7B-4986-B856-5A5A31C74BB2}" destId="{40B2DD32-276E-4F3C-93A0-4FC63336581E}" srcOrd="0" destOrd="0" presId="urn:microsoft.com/office/officeart/2018/5/layout/IconCircleLabelList"/>
    <dgm:cxn modelId="{9A3A6756-471C-3441-B0D1-B33D725E7372}" type="presParOf" srcId="{6DF74D7F-9F7B-4986-B856-5A5A31C74BB2}" destId="{B2FFA1F6-482C-4822-BC1E-4C2119773A98}" srcOrd="1" destOrd="0" presId="urn:microsoft.com/office/officeart/2018/5/layout/IconCircleLabelList"/>
    <dgm:cxn modelId="{799018E1-BCEB-A34B-B2B1-58E4165CA0E0}" type="presParOf" srcId="{6DF74D7F-9F7B-4986-B856-5A5A31C74BB2}" destId="{C080A4DB-45FE-4F2F-AC4E-65E287D521DF}" srcOrd="2" destOrd="0" presId="urn:microsoft.com/office/officeart/2018/5/layout/IconCircleLabelList"/>
    <dgm:cxn modelId="{1E494E50-8EAB-EC4C-9053-9C6C2B417C31}" type="presParOf" srcId="{6DF74D7F-9F7B-4986-B856-5A5A31C74BB2}" destId="{F6058C23-3FD6-4AE1-B70E-4FDA3463FAFB}" srcOrd="3" destOrd="0" presId="urn:microsoft.com/office/officeart/2018/5/layout/IconCircleLabelList"/>
    <dgm:cxn modelId="{DC986196-1AF8-3A40-96A9-F6F1B2CBE3E7}" type="presParOf" srcId="{03D6DE90-1BF9-4D4E-9AB4-1054775BADBE}" destId="{D222D07F-2C65-1C46-8BC8-AAAF4A2BBB41}" srcOrd="3" destOrd="0" presId="urn:microsoft.com/office/officeart/2018/5/layout/IconCircleLabelList"/>
    <dgm:cxn modelId="{EE2B16F1-86AE-C745-ACBD-6145D8EDA072}" type="presParOf" srcId="{03D6DE90-1BF9-4D4E-9AB4-1054775BADBE}" destId="{4A7BF2F4-63BE-4DD0-B2A0-4F155B014C44}" srcOrd="4" destOrd="0" presId="urn:microsoft.com/office/officeart/2018/5/layout/IconCircleLabelList"/>
    <dgm:cxn modelId="{D3695920-E369-794C-81CF-D0A9F0810F02}" type="presParOf" srcId="{4A7BF2F4-63BE-4DD0-B2A0-4F155B014C44}" destId="{21DB632F-7494-4A80-B209-23D0EFCBBE19}" srcOrd="0" destOrd="0" presId="urn:microsoft.com/office/officeart/2018/5/layout/IconCircleLabelList"/>
    <dgm:cxn modelId="{AC97283D-1317-5346-8BCE-8170860E57B9}" type="presParOf" srcId="{4A7BF2F4-63BE-4DD0-B2A0-4F155B014C44}" destId="{EEA14683-DBF9-4188-914A-1FE4B6E2326D}" srcOrd="1" destOrd="0" presId="urn:microsoft.com/office/officeart/2018/5/layout/IconCircleLabelList"/>
    <dgm:cxn modelId="{95BEFFAB-1EA8-A74E-816E-C478F7F34429}" type="presParOf" srcId="{4A7BF2F4-63BE-4DD0-B2A0-4F155B014C44}" destId="{2F891A23-2381-4F8C-9433-537482EC1B2C}" srcOrd="2" destOrd="0" presId="urn:microsoft.com/office/officeart/2018/5/layout/IconCircleLabelList"/>
    <dgm:cxn modelId="{7C46640D-B2A4-DD45-B3C8-EA6295EBD826}" type="presParOf" srcId="{4A7BF2F4-63BE-4DD0-B2A0-4F155B014C44}" destId="{7A30628C-25E8-4577-8964-6D8DF1A88803}" srcOrd="3" destOrd="0" presId="urn:microsoft.com/office/officeart/2018/5/layout/IconCircleLabelList"/>
    <dgm:cxn modelId="{6674D974-4A4F-3745-AD6D-B597B90CE20F}" type="presParOf" srcId="{03D6DE90-1BF9-4D4E-9AB4-1054775BADBE}" destId="{16EAA3C7-0D6B-4E61-AEE3-02C107648298}" srcOrd="5" destOrd="0" presId="urn:microsoft.com/office/officeart/2018/5/layout/IconCircleLabelList"/>
    <dgm:cxn modelId="{BA535CE1-4B2C-BA45-B179-61D848B00406}" type="presParOf" srcId="{03D6DE90-1BF9-4D4E-9AB4-1054775BADBE}" destId="{45308343-A510-D24F-AEC2-044211C40C5F}" srcOrd="6" destOrd="0" presId="urn:microsoft.com/office/officeart/2018/5/layout/IconCircleLabelList"/>
    <dgm:cxn modelId="{ED376AB7-DE3B-B04F-AE7B-608AEA90EFFF}" type="presParOf" srcId="{45308343-A510-D24F-AEC2-044211C40C5F}" destId="{5D7951C4-9424-F64F-AE7A-8299B4E702FB}" srcOrd="0" destOrd="0" presId="urn:microsoft.com/office/officeart/2018/5/layout/IconCircleLabelList"/>
    <dgm:cxn modelId="{248DBA88-7273-1E48-B8BF-791A5EF0B229}" type="presParOf" srcId="{45308343-A510-D24F-AEC2-044211C40C5F}" destId="{B7C00416-E4FA-474A-B1AC-01C8906FE8C9}" srcOrd="1" destOrd="0" presId="urn:microsoft.com/office/officeart/2018/5/layout/IconCircleLabelList"/>
    <dgm:cxn modelId="{6C9824CD-68E9-E844-8F4C-3278499B5F8C}" type="presParOf" srcId="{45308343-A510-D24F-AEC2-044211C40C5F}" destId="{F7E11B1C-50A2-844B-8CDA-05DADEA0A77F}" srcOrd="2" destOrd="0" presId="urn:microsoft.com/office/officeart/2018/5/layout/IconCircleLabelList"/>
    <dgm:cxn modelId="{72817474-3EE2-0D42-B1BE-B834363D6277}" type="presParOf" srcId="{45308343-A510-D24F-AEC2-044211C40C5F}" destId="{126C1A80-FBA5-7B4C-BE5B-4D8C8DF02BC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2">
                  <a:lumMod val="90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A16CD9EA-2AEC-5542-AF8A-3CA6A69AE08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INSTALLATION</a:t>
          </a:r>
        </a:p>
      </dgm:t>
    </dgm:pt>
    <dgm:pt modelId="{FE8FAECD-369A-454F-B664-3B6DE3DD4D02}" type="parTrans" cxnId="{EFE37B72-4130-244B-9708-B7AC05991D97}">
      <dgm:prSet/>
      <dgm:spPr/>
      <dgm:t>
        <a:bodyPr/>
        <a:lstStyle/>
        <a:p>
          <a:endParaRPr lang="en-US"/>
        </a:p>
      </dgm:t>
    </dgm:pt>
    <dgm:pt modelId="{0B3D6840-086C-FC40-9CFE-686D20E25C56}" type="sibTrans" cxnId="{EFE37B72-4130-244B-9708-B7AC05991D97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4"/>
      <dgm:spPr/>
    </dgm:pt>
    <dgm:pt modelId="{4D8AFE5D-2445-4631-BAF8-E7984A31E63B}" type="pres">
      <dgm:prSet presAssocID="{961A1DF7-A256-446A-BD20-4D30CB9D8A43}" presName="iconRect" presStyleLbl="node1" presStyleIdx="0" presStyleCnt="4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4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1" presStyleCnt="4"/>
      <dgm:spPr/>
    </dgm:pt>
    <dgm:pt modelId="{B2FFA1F6-482C-4822-BC1E-4C2119773A98}" type="pres">
      <dgm:prSet presAssocID="{6CDDCE65-C823-428B-87AC-EC25363F5CB3}" presName="iconRect" presStyleLbl="node1" presStyleIdx="1" presStyleCnt="4"/>
      <dgm:spPr>
        <a:blipFill dpi="0" rotWithShape="1">
          <a:blip xmlns:r="http://schemas.openxmlformats.org/officeDocument/2006/relationships" r:embed="rId2">
            <a:alphaModFix amt="19519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1" presStyleCnt="4">
        <dgm:presLayoutVars>
          <dgm:chMax val="1"/>
          <dgm:chPref val="1"/>
        </dgm:presLayoutVars>
      </dgm:prSet>
      <dgm:spPr/>
    </dgm:pt>
    <dgm:pt modelId="{9422964D-3D39-BA40-B9A7-60FDED6AEC8E}" type="pres">
      <dgm:prSet presAssocID="{6DEE57DC-15F2-4648-9732-8D91DD78DBC8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2" presStyleCnt="4"/>
      <dgm:spPr/>
    </dgm:pt>
    <dgm:pt modelId="{EEA14683-DBF9-4188-914A-1FE4B6E2326D}" type="pres">
      <dgm:prSet presAssocID="{74DD4B2B-2049-4477-927C-0986A0404C27}" presName="iconRect" presStyleLbl="node1" presStyleIdx="2" presStyleCnt="4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2" presStyleCnt="4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8EEB4F33-2A48-3C40-8FD1-4A515663FE80}" type="pres">
      <dgm:prSet presAssocID="{A16CD9EA-2AEC-5542-AF8A-3CA6A69AE08D}" presName="compNode" presStyleCnt="0"/>
      <dgm:spPr/>
    </dgm:pt>
    <dgm:pt modelId="{CE023EE7-DD42-6443-AC2C-A42195CB6EF4}" type="pres">
      <dgm:prSet presAssocID="{A16CD9EA-2AEC-5542-AF8A-3CA6A69AE08D}" presName="iconBgRect" presStyleLbl="bgShp" presStyleIdx="3" presStyleCnt="4"/>
      <dgm:spPr/>
    </dgm:pt>
    <dgm:pt modelId="{255FB0C6-AACC-B24E-818A-34F271098E3D}" type="pres">
      <dgm:prSet presAssocID="{A16CD9EA-2AEC-5542-AF8A-3CA6A69AE08D}" presName="iconRect" presStyleLbl="node1" presStyleIdx="3" presStyleCnt="4"/>
      <dgm:spPr/>
    </dgm:pt>
    <dgm:pt modelId="{FEF078EB-2D7B-2E40-8132-1D124A005227}" type="pres">
      <dgm:prSet presAssocID="{A16CD9EA-2AEC-5542-AF8A-3CA6A69AE08D}" presName="spaceRect" presStyleCnt="0"/>
      <dgm:spPr/>
    </dgm:pt>
    <dgm:pt modelId="{DC9728C3-9FAB-804F-A6B6-F16FD90482F3}" type="pres">
      <dgm:prSet presAssocID="{A16CD9EA-2AEC-5542-AF8A-3CA6A69AE08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56472039-7711-324F-A003-9F4FBAE368E0}" type="presOf" srcId="{961A1DF7-A256-446A-BD20-4D30CB9D8A43}" destId="{7D2F5A32-9EE1-4960-AF07-DE138A3098F2}" srcOrd="0" destOrd="0" presId="urn:microsoft.com/office/officeart/2018/5/layout/IconCircleLabelList"/>
    <dgm:cxn modelId="{FEB4D245-8CEF-42DF-A306-F1DC706C1BC8}" srcId="{A1DA4E2C-6D98-4D22-839E-1552CE787DD5}" destId="{74DD4B2B-2049-4477-927C-0986A0404C27}" srcOrd="2" destOrd="0" parTransId="{3EBBFC90-3670-42EA-995B-0AB84C81D111}" sibTransId="{CAD9AB91-611E-44BF-85A9-79B193757383}"/>
    <dgm:cxn modelId="{05FD445B-0C73-674C-B486-12FE6D4F5630}" type="presOf" srcId="{6CDDCE65-C823-428B-87AC-EC25363F5CB3}" destId="{F6058C23-3FD6-4AE1-B70E-4FDA3463FAFB}" srcOrd="0" destOrd="0" presId="urn:microsoft.com/office/officeart/2018/5/layout/IconCircleLabelList"/>
    <dgm:cxn modelId="{EFE37B72-4130-244B-9708-B7AC05991D97}" srcId="{A1DA4E2C-6D98-4D22-839E-1552CE787DD5}" destId="{A16CD9EA-2AEC-5542-AF8A-3CA6A69AE08D}" srcOrd="3" destOrd="0" parTransId="{FE8FAECD-369A-454F-B664-3B6DE3DD4D02}" sibTransId="{0B3D6840-086C-FC40-9CFE-686D20E25C56}"/>
    <dgm:cxn modelId="{32689C81-A8EF-DA47-BCCD-3939E32F096A}" type="presOf" srcId="{74DD4B2B-2049-4477-927C-0986A0404C27}" destId="{7A30628C-25E8-4577-8964-6D8DF1A88803}" srcOrd="0" destOrd="0" presId="urn:microsoft.com/office/officeart/2018/5/layout/IconCircleLabelList"/>
    <dgm:cxn modelId="{FC6D789B-640F-4CF8-8730-DA1780CF96C2}" srcId="{A1DA4E2C-6D98-4D22-839E-1552CE787DD5}" destId="{6CDDCE65-C823-428B-87AC-EC25363F5CB3}" srcOrd="1" destOrd="0" parTransId="{3BE22CE4-4F9B-4C08-B1EE-34D6722F358B}" sibTransId="{6DEE57DC-15F2-4648-9732-8D91DD78DBC8}"/>
    <dgm:cxn modelId="{1BA401E4-3DF9-F44F-9D15-3D44E94C055F}" type="presOf" srcId="{A16CD9EA-2AEC-5542-AF8A-3CA6A69AE08D}" destId="{DC9728C3-9FAB-804F-A6B6-F16FD90482F3}" srcOrd="0" destOrd="0" presId="urn:microsoft.com/office/officeart/2018/5/layout/IconCircleLabelList"/>
    <dgm:cxn modelId="{AA0BCCA5-5CEF-444E-849D-0122CE8EB654}" type="presParOf" srcId="{03D6DE90-1BF9-4D4E-9AB4-1054775BADBE}" destId="{46D41EB8-6BB6-46D1-938A-863096DE2B2C}" srcOrd="0" destOrd="0" presId="urn:microsoft.com/office/officeart/2018/5/layout/IconCircleLabelList"/>
    <dgm:cxn modelId="{7C092658-DACC-CC48-90BE-2339076D8D57}" type="presParOf" srcId="{46D41EB8-6BB6-46D1-938A-863096DE2B2C}" destId="{A1AD3946-0ACE-4671-AB30-8B25DFF9722A}" srcOrd="0" destOrd="0" presId="urn:microsoft.com/office/officeart/2018/5/layout/IconCircleLabelList"/>
    <dgm:cxn modelId="{2A52E561-C7AA-DC4A-9F76-D7FD6D9A824F}" type="presParOf" srcId="{46D41EB8-6BB6-46D1-938A-863096DE2B2C}" destId="{4D8AFE5D-2445-4631-BAF8-E7984A31E63B}" srcOrd="1" destOrd="0" presId="urn:microsoft.com/office/officeart/2018/5/layout/IconCircleLabelList"/>
    <dgm:cxn modelId="{E6B2D7D6-6440-BF46-BD3B-C7CF477D1019}" type="presParOf" srcId="{46D41EB8-6BB6-46D1-938A-863096DE2B2C}" destId="{C09FAE76-7D61-4025-A096-1CDACD4C7E87}" srcOrd="2" destOrd="0" presId="urn:microsoft.com/office/officeart/2018/5/layout/IconCircleLabelList"/>
    <dgm:cxn modelId="{F7172303-D4CE-0A4D-89FB-184483C9530A}" type="presParOf" srcId="{46D41EB8-6BB6-46D1-938A-863096DE2B2C}" destId="{7D2F5A32-9EE1-4960-AF07-DE138A3098F2}" srcOrd="3" destOrd="0" presId="urn:microsoft.com/office/officeart/2018/5/layout/IconCircleLabelList"/>
    <dgm:cxn modelId="{489AB25E-A88D-6F41-864F-9B28CAA2AA7C}" type="presParOf" srcId="{03D6DE90-1BF9-4D4E-9AB4-1054775BADBE}" destId="{6C6EF9B4-B7D2-450F-A9B9-6F63A1D46896}" srcOrd="1" destOrd="0" presId="urn:microsoft.com/office/officeart/2018/5/layout/IconCircleLabelList"/>
    <dgm:cxn modelId="{AB1374E5-5352-6146-AF77-BB72B0291FCB}" type="presParOf" srcId="{03D6DE90-1BF9-4D4E-9AB4-1054775BADBE}" destId="{6DF74D7F-9F7B-4986-B856-5A5A31C74BB2}" srcOrd="2" destOrd="0" presId="urn:microsoft.com/office/officeart/2018/5/layout/IconCircleLabelList"/>
    <dgm:cxn modelId="{CC193B5B-B366-AB41-8AF7-E582662A3895}" type="presParOf" srcId="{6DF74D7F-9F7B-4986-B856-5A5A31C74BB2}" destId="{40B2DD32-276E-4F3C-93A0-4FC63336581E}" srcOrd="0" destOrd="0" presId="urn:microsoft.com/office/officeart/2018/5/layout/IconCircleLabelList"/>
    <dgm:cxn modelId="{EFB688CF-CE52-D545-BA45-99F490A788AA}" type="presParOf" srcId="{6DF74D7F-9F7B-4986-B856-5A5A31C74BB2}" destId="{B2FFA1F6-482C-4822-BC1E-4C2119773A98}" srcOrd="1" destOrd="0" presId="urn:microsoft.com/office/officeart/2018/5/layout/IconCircleLabelList"/>
    <dgm:cxn modelId="{B25FDCE1-6A8F-A84C-9F4F-F2C77B32F204}" type="presParOf" srcId="{6DF74D7F-9F7B-4986-B856-5A5A31C74BB2}" destId="{C080A4DB-45FE-4F2F-AC4E-65E287D521DF}" srcOrd="2" destOrd="0" presId="urn:microsoft.com/office/officeart/2018/5/layout/IconCircleLabelList"/>
    <dgm:cxn modelId="{D5B64994-722A-F945-976E-828318A58151}" type="presParOf" srcId="{6DF74D7F-9F7B-4986-B856-5A5A31C74BB2}" destId="{F6058C23-3FD6-4AE1-B70E-4FDA3463FAFB}" srcOrd="3" destOrd="0" presId="urn:microsoft.com/office/officeart/2018/5/layout/IconCircleLabelList"/>
    <dgm:cxn modelId="{5ED04DA2-26C3-6B46-AE40-6D6049A2D5C6}" type="presParOf" srcId="{03D6DE90-1BF9-4D4E-9AB4-1054775BADBE}" destId="{9422964D-3D39-BA40-B9A7-60FDED6AEC8E}" srcOrd="3" destOrd="0" presId="urn:microsoft.com/office/officeart/2018/5/layout/IconCircleLabelList"/>
    <dgm:cxn modelId="{D69D2C6B-0DF5-AA4A-84F8-DB30AD30DA8E}" type="presParOf" srcId="{03D6DE90-1BF9-4D4E-9AB4-1054775BADBE}" destId="{4A7BF2F4-63BE-4DD0-B2A0-4F155B014C44}" srcOrd="4" destOrd="0" presId="urn:microsoft.com/office/officeart/2018/5/layout/IconCircleLabelList"/>
    <dgm:cxn modelId="{DD4BC052-DED3-B948-ACED-ECD7B848FFFA}" type="presParOf" srcId="{4A7BF2F4-63BE-4DD0-B2A0-4F155B014C44}" destId="{21DB632F-7494-4A80-B209-23D0EFCBBE19}" srcOrd="0" destOrd="0" presId="urn:microsoft.com/office/officeart/2018/5/layout/IconCircleLabelList"/>
    <dgm:cxn modelId="{9449F82A-BA36-B340-9EB8-EAEF832C7FB9}" type="presParOf" srcId="{4A7BF2F4-63BE-4DD0-B2A0-4F155B014C44}" destId="{EEA14683-DBF9-4188-914A-1FE4B6E2326D}" srcOrd="1" destOrd="0" presId="urn:microsoft.com/office/officeart/2018/5/layout/IconCircleLabelList"/>
    <dgm:cxn modelId="{67E40517-2A30-FD4D-A083-5C2B0D3EAFB2}" type="presParOf" srcId="{4A7BF2F4-63BE-4DD0-B2A0-4F155B014C44}" destId="{2F891A23-2381-4F8C-9433-537482EC1B2C}" srcOrd="2" destOrd="0" presId="urn:microsoft.com/office/officeart/2018/5/layout/IconCircleLabelList"/>
    <dgm:cxn modelId="{6BC5CE1B-8E28-3E41-B39D-E547F1ECFBE7}" type="presParOf" srcId="{4A7BF2F4-63BE-4DD0-B2A0-4F155B014C44}" destId="{7A30628C-25E8-4577-8964-6D8DF1A88803}" srcOrd="3" destOrd="0" presId="urn:microsoft.com/office/officeart/2018/5/layout/IconCircleLabelList"/>
    <dgm:cxn modelId="{6ABBE977-BB69-AD43-9219-45531983D2C3}" type="presParOf" srcId="{03D6DE90-1BF9-4D4E-9AB4-1054775BADBE}" destId="{16EAA3C7-0D6B-4E61-AEE3-02C107648298}" srcOrd="5" destOrd="0" presId="urn:microsoft.com/office/officeart/2018/5/layout/IconCircleLabelList"/>
    <dgm:cxn modelId="{E3897EDA-143B-9B4A-81A6-E0335463DF8A}" type="presParOf" srcId="{03D6DE90-1BF9-4D4E-9AB4-1054775BADBE}" destId="{8EEB4F33-2A48-3C40-8FD1-4A515663FE80}" srcOrd="6" destOrd="0" presId="urn:microsoft.com/office/officeart/2018/5/layout/IconCircleLabelList"/>
    <dgm:cxn modelId="{C723244E-B3B2-FE4D-A578-64206FB2D818}" type="presParOf" srcId="{8EEB4F33-2A48-3C40-8FD1-4A515663FE80}" destId="{CE023EE7-DD42-6443-AC2C-A42195CB6EF4}" srcOrd="0" destOrd="0" presId="urn:microsoft.com/office/officeart/2018/5/layout/IconCircleLabelList"/>
    <dgm:cxn modelId="{4BDA8B15-2357-1941-8FA3-2267DE6546E9}" type="presParOf" srcId="{8EEB4F33-2A48-3C40-8FD1-4A515663FE80}" destId="{255FB0C6-AACC-B24E-818A-34F271098E3D}" srcOrd="1" destOrd="0" presId="urn:microsoft.com/office/officeart/2018/5/layout/IconCircleLabelList"/>
    <dgm:cxn modelId="{30FD11A2-DFF1-C549-87EA-BAFA168F6049}" type="presParOf" srcId="{8EEB4F33-2A48-3C40-8FD1-4A515663FE80}" destId="{FEF078EB-2D7B-2E40-8132-1D124A005227}" srcOrd="2" destOrd="0" presId="urn:microsoft.com/office/officeart/2018/5/layout/IconCircleLabelList"/>
    <dgm:cxn modelId="{AED681B9-5EFC-1F46-98A8-D0417445FDAF}" type="presParOf" srcId="{8EEB4F33-2A48-3C40-8FD1-4A515663FE80}" destId="{DC9728C3-9FAB-804F-A6B6-F16FD90482F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774129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Introductions</a:t>
          </a:r>
        </a:p>
      </dsp:txBody>
      <dsp:txXfrm>
        <a:off x="372805" y="2356270"/>
        <a:ext cx="2058075" cy="720000"/>
      </dsp:txXfrm>
    </dsp:sp>
    <dsp:sp modelId="{40B2DD32-276E-4F3C-93A0-4FC63336581E}">
      <dsp:nvSpPr>
        <dsp:cNvPr id="0" name=""/>
        <dsp:cNvSpPr/>
      </dsp:nvSpPr>
      <dsp:spPr>
        <a:xfrm>
          <a:off x="3192368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2791043" y="2356270"/>
        <a:ext cx="2058075" cy="720000"/>
      </dsp:txXfrm>
    </dsp:sp>
    <dsp:sp modelId="{21DB632F-7494-4A80-B209-23D0EFCBBE19}">
      <dsp:nvSpPr>
        <dsp:cNvPr id="0" name=""/>
        <dsp:cNvSpPr/>
      </dsp:nvSpPr>
      <dsp:spPr>
        <a:xfrm>
          <a:off x="5610606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5209281" y="2356270"/>
        <a:ext cx="2058075" cy="720000"/>
      </dsp:txXfrm>
    </dsp:sp>
    <dsp:sp modelId="{A706D35B-D744-B547-9D39-A7B536EFF28F}">
      <dsp:nvSpPr>
        <dsp:cNvPr id="0" name=""/>
        <dsp:cNvSpPr/>
      </dsp:nvSpPr>
      <dsp:spPr>
        <a:xfrm>
          <a:off x="8028844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06E628-C083-A14A-891E-918CF3298AA8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solidFill>
          <a:schemeClr val="accent6">
            <a:hueOff val="0"/>
            <a:satOff val="0"/>
            <a:lumOff val="0"/>
            <a:alpha val="4400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F24790-4EA8-2F4F-AFC9-541DC43CA229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Installation</a:t>
          </a:r>
        </a:p>
      </dsp:txBody>
      <dsp:txXfrm>
        <a:off x="7627519" y="2356270"/>
        <a:ext cx="2058075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774129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72805" y="2356270"/>
        <a:ext cx="2058075" cy="720000"/>
      </dsp:txXfrm>
    </dsp:sp>
    <dsp:sp modelId="{40B2DD32-276E-4F3C-93A0-4FC63336581E}">
      <dsp:nvSpPr>
        <dsp:cNvPr id="0" name=""/>
        <dsp:cNvSpPr/>
      </dsp:nvSpPr>
      <dsp:spPr>
        <a:xfrm>
          <a:off x="3192368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2">
            <a:alphaModFix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CLASS DETAILS</a:t>
          </a:r>
        </a:p>
      </dsp:txBody>
      <dsp:txXfrm>
        <a:off x="2791043" y="2356270"/>
        <a:ext cx="2058075" cy="720000"/>
      </dsp:txXfrm>
    </dsp:sp>
    <dsp:sp modelId="{21DB632F-7494-4A80-B209-23D0EFCBBE19}">
      <dsp:nvSpPr>
        <dsp:cNvPr id="0" name=""/>
        <dsp:cNvSpPr/>
      </dsp:nvSpPr>
      <dsp:spPr>
        <a:xfrm>
          <a:off x="5610606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5209281" y="2356270"/>
        <a:ext cx="2058075" cy="720000"/>
      </dsp:txXfrm>
    </dsp:sp>
    <dsp:sp modelId="{CE023EE7-DD42-6443-AC2C-A42195CB6EF4}">
      <dsp:nvSpPr>
        <dsp:cNvPr id="0" name=""/>
        <dsp:cNvSpPr/>
      </dsp:nvSpPr>
      <dsp:spPr>
        <a:xfrm>
          <a:off x="8028844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5FB0C6-AACC-B24E-818A-34F271098E3D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solidFill>
          <a:schemeClr val="accent6">
            <a:hueOff val="0"/>
            <a:satOff val="0"/>
            <a:lumOff val="0"/>
            <a:alpha val="30242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728C3-9FAB-804F-A6B6-F16FD90482F3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2">
                  <a:lumMod val="90000"/>
                </a:schemeClr>
              </a:solidFill>
            </a:rPr>
            <a:t>INSTALLATION</a:t>
          </a:r>
        </a:p>
      </dsp:txBody>
      <dsp:txXfrm>
        <a:off x="7627519" y="2356270"/>
        <a:ext cx="2058075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774129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72805" y="2356270"/>
        <a:ext cx="2058075" cy="720000"/>
      </dsp:txXfrm>
    </dsp:sp>
    <dsp:sp modelId="{40B2DD32-276E-4F3C-93A0-4FC63336581E}">
      <dsp:nvSpPr>
        <dsp:cNvPr id="0" name=""/>
        <dsp:cNvSpPr/>
      </dsp:nvSpPr>
      <dsp:spPr>
        <a:xfrm>
          <a:off x="3192368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2791043" y="2356270"/>
        <a:ext cx="2058075" cy="720000"/>
      </dsp:txXfrm>
    </dsp:sp>
    <dsp:sp modelId="{21DB632F-7494-4A80-B209-23D0EFCBBE19}">
      <dsp:nvSpPr>
        <dsp:cNvPr id="0" name=""/>
        <dsp:cNvSpPr/>
      </dsp:nvSpPr>
      <dsp:spPr>
        <a:xfrm>
          <a:off x="5610606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COMPUTING Environment</a:t>
          </a:r>
        </a:p>
      </dsp:txBody>
      <dsp:txXfrm>
        <a:off x="5209281" y="2356270"/>
        <a:ext cx="2058075" cy="720000"/>
      </dsp:txXfrm>
    </dsp:sp>
    <dsp:sp modelId="{5D7951C4-9424-F64F-AE7A-8299B4E702FB}">
      <dsp:nvSpPr>
        <dsp:cNvPr id="0" name=""/>
        <dsp:cNvSpPr/>
      </dsp:nvSpPr>
      <dsp:spPr>
        <a:xfrm>
          <a:off x="8028844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00416-E4FA-474A-B1AC-01C8906FE8C9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solidFill>
          <a:schemeClr val="accent6">
            <a:hueOff val="0"/>
            <a:satOff val="0"/>
            <a:lumOff val="0"/>
            <a:alpha val="3900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6C1A80-FBA5-7B4C-BE5B-4D8C8DF02BC0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INSTALLATION</a:t>
          </a:r>
        </a:p>
      </dsp:txBody>
      <dsp:txXfrm>
        <a:off x="7627519" y="2356270"/>
        <a:ext cx="2058075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774129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72805" y="2356270"/>
        <a:ext cx="2058075" cy="720000"/>
      </dsp:txXfrm>
    </dsp:sp>
    <dsp:sp modelId="{40B2DD32-276E-4F3C-93A0-4FC63336581E}">
      <dsp:nvSpPr>
        <dsp:cNvPr id="0" name=""/>
        <dsp:cNvSpPr/>
      </dsp:nvSpPr>
      <dsp:spPr>
        <a:xfrm>
          <a:off x="3192368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 dpi="0" rotWithShape="1">
          <a:blip xmlns:r="http://schemas.openxmlformats.org/officeDocument/2006/relationships" r:embed="rId2">
            <a:alphaModFix amt="19519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2">
                  <a:lumMod val="90000"/>
                </a:schemeClr>
              </a:solidFill>
            </a:rPr>
            <a:t>CLASS DETAILS</a:t>
          </a:r>
        </a:p>
      </dsp:txBody>
      <dsp:txXfrm>
        <a:off x="2791043" y="2356270"/>
        <a:ext cx="2058075" cy="720000"/>
      </dsp:txXfrm>
    </dsp:sp>
    <dsp:sp modelId="{21DB632F-7494-4A80-B209-23D0EFCBBE19}">
      <dsp:nvSpPr>
        <dsp:cNvPr id="0" name=""/>
        <dsp:cNvSpPr/>
      </dsp:nvSpPr>
      <dsp:spPr>
        <a:xfrm>
          <a:off x="5610606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5209281" y="2356270"/>
        <a:ext cx="2058075" cy="720000"/>
      </dsp:txXfrm>
    </dsp:sp>
    <dsp:sp modelId="{CE023EE7-DD42-6443-AC2C-A42195CB6EF4}">
      <dsp:nvSpPr>
        <dsp:cNvPr id="0" name=""/>
        <dsp:cNvSpPr/>
      </dsp:nvSpPr>
      <dsp:spPr>
        <a:xfrm>
          <a:off x="8028844" y="709810"/>
          <a:ext cx="1255425" cy="12554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5FB0C6-AACC-B24E-818A-34F271098E3D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728C3-9FAB-804F-A6B6-F16FD90482F3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INSTALLATION</a:t>
          </a:r>
        </a:p>
      </dsp:txBody>
      <dsp:txXfrm>
        <a:off x="7627519" y="2356270"/>
        <a:ext cx="205807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jpg>
</file>

<file path=ppt/media/image20.jpeg>
</file>

<file path=ppt/media/image21.pn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8/26/25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923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048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765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546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9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888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90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505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6590-C74D-0721-1FC3-186DCB332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FB996A-B1C1-7316-6899-614098DA5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18BFA-97B7-D33F-D11A-91BCA3EE1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B55B3-9C48-64D2-3F63-E11653845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84FA3-9BC0-F689-B909-28A3E002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60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04092-A2C2-9AE4-3ED5-588B67963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6F9CB-CDC7-EAE1-0E29-A70F5102B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EDAD4-E320-5EA3-6F41-4AE953BE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1A271-C16A-ED1B-ECDB-8E400CF7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B564B-0B90-F7E1-E8F6-D05726F52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1939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103D5-9A9C-5B82-BC32-84A2A577E4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91299-AF08-4E62-85CE-A31294EB9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87885-FFA1-EE73-4538-709FFD6D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03E59-2FBA-901E-2892-9A0D3CD8B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60A13-C6C5-2F84-59F5-2F06370CE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46754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431CF-5BC1-32F2-EBAE-13F3BD9C3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9F0CF-C125-8579-054B-E0104BA89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7FE54-CCC7-2179-4727-359B2E04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FE24D-D2F3-245F-E7B5-B25B5E996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602F2-6173-7D26-76F3-F9BCFC119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0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8E691-E647-F04D-8B56-75AC0A066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855DF-F368-B82F-948E-53D6C898F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32517-495B-DE03-4132-1A16B4247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18121-7558-5434-3E25-3468353C8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08115-5FBD-F722-C730-CAF38604B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567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A7176-B721-F1F2-CC35-404C8698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27E84-904D-3B74-BA20-856ADF053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AD3BA-0E63-BC86-2C97-24DAA7036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167833-F433-BE02-DD3B-8E61CE486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CEF2B-6BE7-BAE2-6BD2-DFA872C34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3E828-3865-256F-DD71-606AB684D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0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3DB99-7F7C-A769-E7AA-460D2A1E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EB28D-B659-5B8E-558B-ADB9C8DA6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34E700-F303-E6F1-9F46-5A534CE04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532E8-BA2D-7736-C8ED-4DC59D874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8F8B90-685E-FB05-0F84-F4794F432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6D97C-ECD6-3FC8-1C16-19EB19FB5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CCEB9D-2AD0-387C-A6A7-DBD202CA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6FA33C-F4E7-9227-AF57-39EB889A7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0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EA31-0D4D-B178-2A29-AB09C1048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CBD65-88DF-20CD-A548-3E4FB35FC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4486A7-245B-B8A0-0B09-0088A3871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E8EA6D-BD3D-AAEC-42FB-248EEFD9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92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2D95A6-3724-1078-D540-AB1F6703A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D72BC4-ABE4-AAF5-7523-65C36F5D8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0996D-FD3E-3B36-66A9-F7F75566A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75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5F18-9FC6-4F4E-3A43-AF99DD90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12EA-7326-C7A0-9D43-23EF7DDE3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239A5-3555-828D-A3B4-3322AE3FE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85F9D-5EB0-912B-DB65-6385527C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8078D-706A-9B87-2EF7-8500279B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88AE8-18DA-A2C5-5369-168A3EEE0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79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2261A-A13C-BA17-813A-FB0726751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CAF2EB-71D6-181C-240B-39D6486142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60627-814C-5BE2-9AB1-45377A35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B042-7C7E-22B6-EC53-D949AA26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301FE-1231-AA2A-7395-840713ECF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9570B-AEC9-677B-0779-69269961F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1A9F86-5A8B-B619-E286-89E79C901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94825-F17C-1CCF-E3E1-9F5998B25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99F8B-A368-72E3-C930-59289375B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8/26/25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5BD02-C548-00D5-A1C5-5ABA05E6C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96A59-C609-9CFE-7F20-46D3B7BC68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64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sentz2/qtm151fall202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12271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6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QTM (</a:t>
            </a:r>
            <a:r>
              <a:rPr lang="en-US" dirty="0" err="1"/>
              <a:t>DSci</a:t>
            </a:r>
            <a:r>
              <a:rPr lang="en-US" dirty="0"/>
              <a:t>) 151:</a:t>
            </a:r>
            <a:br>
              <a:rPr lang="en-US" dirty="0"/>
            </a:br>
            <a:r>
              <a:rPr lang="en-US" dirty="0"/>
              <a:t>Introduction to Statistical Computing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89967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Dr. Peter Sentz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250AC-049A-F324-A45C-B96914B29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E8562-BD22-B074-B806-46596206D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4F564B5C-29EF-50EC-2AEA-F557BC8CF968}"/>
              </a:ext>
            </a:extLst>
          </p:cNvPr>
          <p:cNvGraphicFramePr>
            <a:graphicFrameLocks/>
          </p:cNvGraphicFramePr>
          <p:nvPr/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0970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D760A-04D9-DD86-FA96-DFBD6238E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7A372F-B348-9200-2326-E28331C3277C}"/>
              </a:ext>
            </a:extLst>
          </p:cNvPr>
          <p:cNvSpPr txBox="1"/>
          <p:nvPr/>
        </p:nvSpPr>
        <p:spPr>
          <a:xfrm>
            <a:off x="3560257" y="3519093"/>
            <a:ext cx="19859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 Interactive Development Environment (IDE)</a:t>
            </a:r>
          </a:p>
          <a:p>
            <a:endParaRPr lang="en-US" sz="1200" dirty="0">
              <a:solidFill>
                <a:srgbClr val="0070C0"/>
              </a:solidFill>
            </a:endParaRP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BDBBE31E-3840-CF19-9034-471FD126C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134" y="2568809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F8CFEC-0571-2374-BB1A-6FD12CA516DE}"/>
              </a:ext>
            </a:extLst>
          </p:cNvPr>
          <p:cNvSpPr txBox="1"/>
          <p:nvPr/>
        </p:nvSpPr>
        <p:spPr>
          <a:xfrm>
            <a:off x="7104084" y="3130896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65117F-D26D-ED5C-71F4-6F0D1F9B8063}"/>
              </a:ext>
            </a:extLst>
          </p:cNvPr>
          <p:cNvSpPr txBox="1"/>
          <p:nvPr/>
        </p:nvSpPr>
        <p:spPr>
          <a:xfrm>
            <a:off x="5537639" y="2582758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909458-C4FA-6213-F24F-7842F7B04AE1}"/>
              </a:ext>
            </a:extLst>
          </p:cNvPr>
          <p:cNvSpPr txBox="1"/>
          <p:nvPr/>
        </p:nvSpPr>
        <p:spPr>
          <a:xfrm>
            <a:off x="1004855" y="617161"/>
            <a:ext cx="771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Two components:</a:t>
            </a:r>
          </a:p>
        </p:txBody>
      </p:sp>
      <p:pic>
        <p:nvPicPr>
          <p:cNvPr id="12" name="Picture 14">
            <a:extLst>
              <a:ext uri="{FF2B5EF4-FFF2-40B4-BE49-F238E27FC236}">
                <a16:creationId xmlns:a16="http://schemas.microsoft.com/office/drawing/2014/main" id="{1A2652DE-1BA2-BBE3-2277-9FFBE501D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873" y="2352305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C2F3B8C-70ED-CB8B-2BFE-D39481472FF6}"/>
              </a:ext>
            </a:extLst>
          </p:cNvPr>
          <p:cNvSpPr txBox="1"/>
          <p:nvPr/>
        </p:nvSpPr>
        <p:spPr>
          <a:xfrm>
            <a:off x="6219511" y="3956131"/>
            <a:ext cx="23353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(in background)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b="1" dirty="0"/>
              <a:t>Programming language </a:t>
            </a:r>
            <a:r>
              <a:rPr lang="en-US" sz="1200" dirty="0"/>
              <a:t>we use to write the instructions 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2F5AE7D-E5E8-C076-FCFB-85CE60199F71}"/>
              </a:ext>
            </a:extLst>
          </p:cNvPr>
          <p:cNvSpPr/>
          <p:nvPr/>
        </p:nvSpPr>
        <p:spPr>
          <a:xfrm>
            <a:off x="6215319" y="1623832"/>
            <a:ext cx="2505124" cy="3920738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E6AC96-4FEB-1F26-2775-5CABD79A271D}"/>
              </a:ext>
            </a:extLst>
          </p:cNvPr>
          <p:cNvSpPr txBox="1"/>
          <p:nvPr/>
        </p:nvSpPr>
        <p:spPr>
          <a:xfrm>
            <a:off x="6370481" y="1047464"/>
            <a:ext cx="218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Virtual Environment </a:t>
            </a:r>
          </a:p>
        </p:txBody>
      </p:sp>
      <p:pic>
        <p:nvPicPr>
          <p:cNvPr id="1028" name="Picture 4" descr="Anaconda (Python distribution) - Wikipedia">
            <a:extLst>
              <a:ext uri="{FF2B5EF4-FFF2-40B4-BE49-F238E27FC236}">
                <a16:creationId xmlns:a16="http://schemas.microsoft.com/office/drawing/2014/main" id="{969C4E0F-811F-F988-33B1-5B5034C87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072" y="217340"/>
            <a:ext cx="1451175" cy="7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21FB197-6012-6F6E-9AB6-2B040EC6807E}"/>
              </a:ext>
            </a:extLst>
          </p:cNvPr>
          <p:cNvSpPr txBox="1"/>
          <p:nvPr/>
        </p:nvSpPr>
        <p:spPr>
          <a:xfrm>
            <a:off x="2867895" y="5813231"/>
            <a:ext cx="31548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The “front-end” software that  you open every time you code something in Python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B07189-EB9C-0907-628D-A0DE2B2BC559}"/>
              </a:ext>
            </a:extLst>
          </p:cNvPr>
          <p:cNvSpPr txBox="1"/>
          <p:nvPr/>
        </p:nvSpPr>
        <p:spPr>
          <a:xfrm>
            <a:off x="6385113" y="5813231"/>
            <a:ext cx="29389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A “back-end” software </a:t>
            </a:r>
            <a:r>
              <a:rPr lang="en-US" dirty="0"/>
              <a:t>that you install once and hardly open again.</a:t>
            </a:r>
          </a:p>
        </p:txBody>
      </p:sp>
    </p:spTree>
    <p:extLst>
      <p:ext uri="{BB962C8B-B14F-4D97-AF65-F5344CB8AC3E}">
        <p14:creationId xmlns:p14="http://schemas.microsoft.com/office/powerpoint/2010/main" val="2019728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E6A3EB-FF53-67EC-DBF5-F1CB80DE7C90}"/>
              </a:ext>
            </a:extLst>
          </p:cNvPr>
          <p:cNvSpPr txBox="1"/>
          <p:nvPr/>
        </p:nvSpPr>
        <p:spPr>
          <a:xfrm>
            <a:off x="6893119" y="3574511"/>
            <a:ext cx="19859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 Interactive Development Environment (IDE)</a:t>
            </a:r>
          </a:p>
          <a:p>
            <a:endParaRPr lang="en-US" sz="1200" dirty="0">
              <a:solidFill>
                <a:srgbClr val="0070C0"/>
              </a:solidFill>
            </a:endParaRPr>
          </a:p>
          <a:p>
            <a:r>
              <a:rPr lang="en-US" sz="1200" dirty="0"/>
              <a:t>Environment where the user writes the scripts</a:t>
            </a:r>
          </a:p>
        </p:txBody>
      </p:sp>
      <p:sp>
        <p:nvSpPr>
          <p:cNvPr id="8" name="Right Arrow 22">
            <a:extLst>
              <a:ext uri="{FF2B5EF4-FFF2-40B4-BE49-F238E27FC236}">
                <a16:creationId xmlns:a16="http://schemas.microsoft.com/office/drawing/2014/main" id="{47A3CAEE-D5C0-F38F-0CC0-62764548D380}"/>
              </a:ext>
            </a:extLst>
          </p:cNvPr>
          <p:cNvSpPr/>
          <p:nvPr/>
        </p:nvSpPr>
        <p:spPr>
          <a:xfrm>
            <a:off x="5497001" y="2761830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011967-AFA2-69D1-4C1A-8D03D11F1C3B}"/>
              </a:ext>
            </a:extLst>
          </p:cNvPr>
          <p:cNvSpPr txBox="1"/>
          <p:nvPr/>
        </p:nvSpPr>
        <p:spPr>
          <a:xfrm>
            <a:off x="1163494" y="753355"/>
            <a:ext cx="771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We open script files in </a:t>
            </a:r>
            <a:r>
              <a:rPr lang="en-US" sz="3200" dirty="0" err="1"/>
              <a:t>VSCode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DEA7C7-218C-C690-5A03-A0C29FEEEAF9}"/>
              </a:ext>
            </a:extLst>
          </p:cNvPr>
          <p:cNvSpPr txBox="1"/>
          <p:nvPr/>
        </p:nvSpPr>
        <p:spPr>
          <a:xfrm>
            <a:off x="3207277" y="3752736"/>
            <a:ext cx="21628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Script File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File with code in the Python </a:t>
            </a:r>
            <a:r>
              <a:rPr lang="en-US" sz="1200" b="1" dirty="0"/>
              <a:t>programming language.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Instructions for the program to follow</a:t>
            </a:r>
          </a:p>
        </p:txBody>
      </p:sp>
      <p:pic>
        <p:nvPicPr>
          <p:cNvPr id="11" name="Picture 12" descr="Project Jupyter | Home">
            <a:extLst>
              <a:ext uri="{FF2B5EF4-FFF2-40B4-BE49-F238E27FC236}">
                <a16:creationId xmlns:a16="http://schemas.microsoft.com/office/drawing/2014/main" id="{55299D6B-9CB6-416D-187E-2E0D289CA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689" y="2295271"/>
            <a:ext cx="2639140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>
            <a:extLst>
              <a:ext uri="{FF2B5EF4-FFF2-40B4-BE49-F238E27FC236}">
                <a16:creationId xmlns:a16="http://schemas.microsoft.com/office/drawing/2014/main" id="{0ED4B6CB-A9F6-1B18-24AC-5BC070C7C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0735" y="2407723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01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7">
            <a:extLst>
              <a:ext uri="{FF2B5EF4-FFF2-40B4-BE49-F238E27FC236}">
                <a16:creationId xmlns:a16="http://schemas.microsoft.com/office/drawing/2014/main" id="{056D2DA9-0C18-63E6-022C-DC1E5F3FBE54}"/>
              </a:ext>
            </a:extLst>
          </p:cNvPr>
          <p:cNvSpPr/>
          <p:nvPr/>
        </p:nvSpPr>
        <p:spPr>
          <a:xfrm>
            <a:off x="1918610" y="410512"/>
            <a:ext cx="4207275" cy="4207275"/>
          </a:xfrm>
          <a:prstGeom prst="cloud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80" name="Picture 12" descr="Project Jupyter | Home">
            <a:extLst>
              <a:ext uri="{FF2B5EF4-FFF2-40B4-BE49-F238E27FC236}">
                <a16:creationId xmlns:a16="http://schemas.microsoft.com/office/drawing/2014/main" id="{120AB4D3-ECB1-DE71-B2ED-436594DA7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619223" y="2100944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7B1BB473-0C25-B6B9-6406-D1971DE58B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3707795" y="1861458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Project Jupyter | Home">
            <a:extLst>
              <a:ext uri="{FF2B5EF4-FFF2-40B4-BE49-F238E27FC236}">
                <a16:creationId xmlns:a16="http://schemas.microsoft.com/office/drawing/2014/main" id="{9E44D352-869E-BFF6-D20F-78399BBC3F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3254265" y="2981335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urple github 10 icon - Free purple site logo icons">
            <a:extLst>
              <a:ext uri="{FF2B5EF4-FFF2-40B4-BE49-F238E27FC236}">
                <a16:creationId xmlns:a16="http://schemas.microsoft.com/office/drawing/2014/main" id="{6B55BD49-38A6-E597-AEC8-D4A7851EF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955" y="4911252"/>
            <a:ext cx="1450280" cy="145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B1CA6-89B0-434A-0B9D-D97E437B84CC}"/>
              </a:ext>
            </a:extLst>
          </p:cNvPr>
          <p:cNvSpPr txBox="1"/>
          <p:nvPr/>
        </p:nvSpPr>
        <p:spPr>
          <a:xfrm>
            <a:off x="3778233" y="4693162"/>
            <a:ext cx="30834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Github:</a:t>
            </a:r>
          </a:p>
          <a:p>
            <a:r>
              <a:rPr lang="en-US" dirty="0"/>
              <a:t>A file management system in the cloud (with desktop app)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Has version control</a:t>
            </a:r>
          </a:p>
          <a:p>
            <a:pPr marL="285750" indent="-285750">
              <a:buFontTx/>
              <a:buChar char="-"/>
            </a:pPr>
            <a:r>
              <a:rPr lang="en-US" dirty="0"/>
              <a:t>Great for collaborative programming</a:t>
            </a:r>
          </a:p>
        </p:txBody>
      </p:sp>
      <p:pic>
        <p:nvPicPr>
          <p:cNvPr id="12" name="Picture 12" descr="Project Jupyter | Home">
            <a:extLst>
              <a:ext uri="{FF2B5EF4-FFF2-40B4-BE49-F238E27FC236}">
                <a16:creationId xmlns:a16="http://schemas.microsoft.com/office/drawing/2014/main" id="{2F2BE883-D0F8-E5E9-2A24-3DBD09ACA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3070286" y="1171163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6416512" y="2839370"/>
            <a:ext cx="1045028" cy="55517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7B1AA0-9403-C73C-F921-887FC33B0D3A}"/>
              </a:ext>
            </a:extLst>
          </p:cNvPr>
          <p:cNvSpPr txBox="1"/>
          <p:nvPr/>
        </p:nvSpPr>
        <p:spPr>
          <a:xfrm>
            <a:off x="5993474" y="548640"/>
            <a:ext cx="157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Lecture Notes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BBF6C5-077A-08F1-B148-872A0543AEB2}"/>
              </a:ext>
            </a:extLst>
          </p:cNvPr>
          <p:cNvSpPr txBox="1"/>
          <p:nvPr/>
        </p:nvSpPr>
        <p:spPr>
          <a:xfrm>
            <a:off x="8134512" y="3401370"/>
            <a:ext cx="198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</a:t>
            </a:r>
            <a:endParaRPr lang="en-US" sz="1200" dirty="0"/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C0EAF80A-FF24-D1FB-A069-8DDA62228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2128" y="2234582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88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6F487-A016-8A8E-5E83-605D0A6CD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9255" y="1478358"/>
            <a:ext cx="4922323" cy="3431960"/>
          </a:xfrm>
        </p:spPr>
        <p:txBody>
          <a:bodyPr>
            <a:noAutofit/>
          </a:bodyPr>
          <a:lstStyle/>
          <a:p>
            <a:r>
              <a:rPr lang="en-US" sz="2800" dirty="0"/>
              <a:t>Towards the end of the class we’ll also introduce SQL.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- Advanced database language</a:t>
            </a:r>
            <a:br>
              <a:rPr lang="en-US" sz="2800" dirty="0"/>
            </a:br>
            <a:r>
              <a:rPr lang="en-US" sz="2800" dirty="0"/>
              <a:t>- Widely used in industry.</a:t>
            </a:r>
            <a:br>
              <a:rPr lang="en-US" sz="2800" dirty="0"/>
            </a:br>
            <a:r>
              <a:rPr lang="en-US" sz="2800" dirty="0"/>
              <a:t>- Can be connected to Python and uses very similar ideas.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More details to come!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1026" name="Picture 2" descr="What is SQL? - Tech Monitor">
            <a:extLst>
              <a:ext uri="{FF2B5EF4-FFF2-40B4-BE49-F238E27FC236}">
                <a16:creationId xmlns:a16="http://schemas.microsoft.com/office/drawing/2014/main" id="{E9252C0A-B4FB-5BFD-978B-69D2BE2DF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338" y="2295174"/>
            <a:ext cx="3282142" cy="172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4B13E0-A567-F795-FE80-2D70DB9728BB}"/>
              </a:ext>
            </a:extLst>
          </p:cNvPr>
          <p:cNvSpPr txBox="1"/>
          <p:nvPr/>
        </p:nvSpPr>
        <p:spPr>
          <a:xfrm>
            <a:off x="999600" y="3648967"/>
            <a:ext cx="198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</a:t>
            </a:r>
            <a:endParaRPr lang="en-US" sz="1200" dirty="0"/>
          </a:p>
        </p:txBody>
      </p:sp>
      <p:pic>
        <p:nvPicPr>
          <p:cNvPr id="4" name="Picture 14">
            <a:extLst>
              <a:ext uri="{FF2B5EF4-FFF2-40B4-BE49-F238E27FC236}">
                <a16:creationId xmlns:a16="http://schemas.microsoft.com/office/drawing/2014/main" id="{6A5E1E0A-6480-3779-5E5A-123782B3C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216" y="2482179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BC5D78-2F1B-A5BC-BD5E-1ECB90A5F3CD}"/>
              </a:ext>
            </a:extLst>
          </p:cNvPr>
          <p:cNvSpPr txBox="1"/>
          <p:nvPr/>
        </p:nvSpPr>
        <p:spPr>
          <a:xfrm>
            <a:off x="3012921" y="2871172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951540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15B9D5-ADB0-BDC2-A5FF-29296056054D}"/>
              </a:ext>
            </a:extLst>
          </p:cNvPr>
          <p:cNvSpPr txBox="1"/>
          <p:nvPr/>
        </p:nvSpPr>
        <p:spPr>
          <a:xfrm>
            <a:off x="2311069" y="418498"/>
            <a:ext cx="81997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Lecture notes are publicly available at my GitHub website (link posted on Canvas):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hlinkClick r:id="rId2"/>
              </a:rPr>
              <a:t>https://github.com/sentz2/qtm151fall2025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FBD231-70E1-9C91-D850-9BEA83FF0903}"/>
              </a:ext>
            </a:extLst>
          </p:cNvPr>
          <p:cNvSpPr txBox="1"/>
          <p:nvPr/>
        </p:nvSpPr>
        <p:spPr>
          <a:xfrm>
            <a:off x="1884879" y="5007529"/>
            <a:ext cx="4081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You can view the lectures in the browser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F65BCE-C666-1F1B-F612-2ECCD8FDAF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97"/>
          <a:stretch/>
        </p:blipFill>
        <p:spPr>
          <a:xfrm>
            <a:off x="518160" y="1595277"/>
            <a:ext cx="5892800" cy="31585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983916-A854-DC0A-A562-18C02A714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713" y="4753871"/>
            <a:ext cx="5565359" cy="1518183"/>
          </a:xfrm>
          <a:prstGeom prst="rect">
            <a:avLst/>
          </a:prstGeom>
        </p:spPr>
      </p:pic>
      <p:pic>
        <p:nvPicPr>
          <p:cNvPr id="2" name="Graphic 1" descr="Wireless with solid fill">
            <a:extLst>
              <a:ext uri="{FF2B5EF4-FFF2-40B4-BE49-F238E27FC236}">
                <a16:creationId xmlns:a16="http://schemas.microsoft.com/office/drawing/2014/main" id="{EB5F08FF-D422-5319-44F7-66D30CC1E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907886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46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11A8E62-8E37-3C75-3196-63F97A3C3C03}"/>
              </a:ext>
            </a:extLst>
          </p:cNvPr>
          <p:cNvSpPr txBox="1"/>
          <p:nvPr/>
        </p:nvSpPr>
        <p:spPr>
          <a:xfrm>
            <a:off x="2400300" y="627722"/>
            <a:ext cx="928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 Jupyter Notebook (“.ipynb”) is a file with code (python) and annotations (markdown)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223453-561F-710A-DB49-00067504F3D8}"/>
              </a:ext>
            </a:extLst>
          </p:cNvPr>
          <p:cNvSpPr txBox="1"/>
          <p:nvPr/>
        </p:nvSpPr>
        <p:spPr>
          <a:xfrm>
            <a:off x="7290016" y="2106194"/>
            <a:ext cx="38948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All the lecture notes are written as Jupyter notebooks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It is encouraged that you bring your laptop to class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Lecture notes are designed to be follow-along. There will be “try it yourself” exercises.</a:t>
            </a:r>
          </a:p>
        </p:txBody>
      </p:sp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BE645435-665C-57B1-8E72-94349B161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69" y="396548"/>
            <a:ext cx="2051842" cy="107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5AC38E-1881-E32C-B4FF-0DC2DF331D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654" r="634"/>
          <a:stretch/>
        </p:blipFill>
        <p:spPr>
          <a:xfrm>
            <a:off x="505269" y="2951018"/>
            <a:ext cx="6657231" cy="184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86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5452238" y="2058534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2" descr="Project Jupyter | Home">
            <a:extLst>
              <a:ext uri="{FF2B5EF4-FFF2-40B4-BE49-F238E27FC236}">
                <a16:creationId xmlns:a16="http://schemas.microsoft.com/office/drawing/2014/main" id="{19F6C30C-3100-2C1F-22E5-917572AFB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82" y="1207517"/>
            <a:ext cx="3782786" cy="198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FF966C-B098-A012-91E7-39A1DE88E6CB}"/>
              </a:ext>
            </a:extLst>
          </p:cNvPr>
          <p:cNvSpPr txBox="1"/>
          <p:nvPr/>
        </p:nvSpPr>
        <p:spPr>
          <a:xfrm>
            <a:off x="1573782" y="4381561"/>
            <a:ext cx="82766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See </a:t>
            </a:r>
            <a:r>
              <a:rPr lang="en-US" sz="2400" b="1" dirty="0"/>
              <a:t>Assignment 1 </a:t>
            </a:r>
          </a:p>
          <a:p>
            <a:endParaRPr lang="en-US" sz="2400" b="1" dirty="0"/>
          </a:p>
          <a:p>
            <a:r>
              <a:rPr lang="en-US" sz="2400" dirty="0"/>
              <a:t>Basics of a Jupyter notebook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Need to have all the tools installed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Install </a:t>
            </a:r>
            <a:r>
              <a:rPr lang="en-US" sz="2400" b="1" u="sng" dirty="0"/>
              <a:t>soon</a:t>
            </a:r>
            <a:r>
              <a:rPr lang="en-US" sz="2400" dirty="0"/>
              <a:t> that we can help you with any issues!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8C7FA3-541A-0A06-D829-73DA6E9EC11A}"/>
              </a:ext>
            </a:extLst>
          </p:cNvPr>
          <p:cNvSpPr txBox="1"/>
          <p:nvPr/>
        </p:nvSpPr>
        <p:spPr>
          <a:xfrm>
            <a:off x="7067485" y="2735466"/>
            <a:ext cx="198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VS Code</a:t>
            </a:r>
            <a:endParaRPr 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Picture 14">
            <a:extLst>
              <a:ext uri="{FF2B5EF4-FFF2-40B4-BE49-F238E27FC236}">
                <a16:creationId xmlns:a16="http://schemas.microsoft.com/office/drawing/2014/main" id="{1F347DFF-C6C1-7726-7E06-0FE15FCB0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5101" y="1568678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475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1335DCD-1509-3B93-6AE1-6B028F14F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644" y="1519391"/>
            <a:ext cx="7752078" cy="381921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56FB3-F81A-A99B-46E4-84928FA146BF}"/>
              </a:ext>
            </a:extLst>
          </p:cNvPr>
          <p:cNvCxnSpPr>
            <a:cxnSpLocks/>
          </p:cNvCxnSpPr>
          <p:nvPr/>
        </p:nvCxnSpPr>
        <p:spPr>
          <a:xfrm flipV="1">
            <a:off x="3267293" y="3494930"/>
            <a:ext cx="0" cy="248125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C8315B-5D68-DB30-8446-01AD85887A3C}"/>
              </a:ext>
            </a:extLst>
          </p:cNvPr>
          <p:cNvSpPr txBox="1"/>
          <p:nvPr/>
        </p:nvSpPr>
        <p:spPr>
          <a:xfrm>
            <a:off x="2714291" y="6092618"/>
            <a:ext cx="1553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Lecture notes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4C2492-0C60-7D5A-712C-6E8B78D06852}"/>
              </a:ext>
            </a:extLst>
          </p:cNvPr>
          <p:cNvSpPr txBox="1"/>
          <p:nvPr/>
        </p:nvSpPr>
        <p:spPr>
          <a:xfrm>
            <a:off x="5631633" y="5953074"/>
            <a:ext cx="4207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“.ipynb”: Interactive Python Notebook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35FABB-15A0-F0A5-D09F-809834F09899}"/>
              </a:ext>
            </a:extLst>
          </p:cNvPr>
          <p:cNvSpPr txBox="1"/>
          <p:nvPr/>
        </p:nvSpPr>
        <p:spPr>
          <a:xfrm>
            <a:off x="2862991" y="512482"/>
            <a:ext cx="7381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will do all our coding in Visual Studio Code</a:t>
            </a:r>
          </a:p>
        </p:txBody>
      </p:sp>
      <p:pic>
        <p:nvPicPr>
          <p:cNvPr id="3" name="Picture 14">
            <a:extLst>
              <a:ext uri="{FF2B5EF4-FFF2-40B4-BE49-F238E27FC236}">
                <a16:creationId xmlns:a16="http://schemas.microsoft.com/office/drawing/2014/main" id="{CBBC2897-EAD3-184A-AF16-E1A086D44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55" y="334735"/>
            <a:ext cx="878714" cy="878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6">
            <a:extLst>
              <a:ext uri="{FF2B5EF4-FFF2-40B4-BE49-F238E27FC236}">
                <a16:creationId xmlns:a16="http://schemas.microsoft.com/office/drawing/2014/main" id="{50CD655F-617E-FCC5-8332-12E4C7329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346" y="342421"/>
            <a:ext cx="905589" cy="987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94A2F9-DCB3-6D66-A8FE-2DE57525031B}"/>
              </a:ext>
            </a:extLst>
          </p:cNvPr>
          <p:cNvSpPr txBox="1"/>
          <p:nvPr/>
        </p:nvSpPr>
        <p:spPr>
          <a:xfrm>
            <a:off x="1812656" y="706655"/>
            <a:ext cx="813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3513277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F733099-5D54-DA4F-30A3-3D4BD5AF7CC3}"/>
              </a:ext>
            </a:extLst>
          </p:cNvPr>
          <p:cNvSpPr txBox="1"/>
          <p:nvPr/>
        </p:nvSpPr>
        <p:spPr>
          <a:xfrm>
            <a:off x="815854" y="1560394"/>
            <a:ext cx="351633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Github Desktop will allow you to </a:t>
            </a:r>
            <a:r>
              <a:rPr lang="en-US" b="1" dirty="0"/>
              <a:t>automatically download the lectures notes </a:t>
            </a:r>
            <a:r>
              <a:rPr lang="en-US" dirty="0"/>
              <a:t>from my account (and update them).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/>
              <a:t>It will also show you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date of any update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what the changes are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/>
            <a:r>
              <a:rPr lang="en-US" dirty="0">
                <a:solidFill>
                  <a:srgbClr val="00B050"/>
                </a:solidFill>
              </a:rPr>
              <a:t>Update the lecture notes before class!</a:t>
            </a:r>
          </a:p>
          <a:p>
            <a:pPr algn="just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5FFC9E-B230-AF2F-4E7C-7E49170C4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0364" y="1002285"/>
            <a:ext cx="6725782" cy="485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7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8122284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6456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BA548-D24C-30B7-EF27-12FCB5ADE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409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Questions about computing environment?</a:t>
            </a:r>
          </a:p>
        </p:txBody>
      </p:sp>
    </p:spTree>
    <p:extLst>
      <p:ext uri="{BB962C8B-B14F-4D97-AF65-F5344CB8AC3E}">
        <p14:creationId xmlns:p14="http://schemas.microsoft.com/office/powerpoint/2010/main" val="3820837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96B71-35FA-63C0-8707-3E3D27739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619EA-4A39-1E95-4454-EA27DD1B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7BFE615F-5AB2-4481-72C8-A816FEEBC8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769788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1829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2559-67B7-A09B-B6FC-CB08E4A1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started!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A2BF6-42C5-D786-1477-8727658D0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Go to “Modules” in Canvas and open the documents under “Installation” and follow instructions.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We will walk around to answer questions.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If you don’t complete the installation, we encourage you to visit one of the office hours, so that you are set up before the next class.</a:t>
            </a:r>
          </a:p>
        </p:txBody>
      </p:sp>
    </p:spTree>
    <p:extLst>
      <p:ext uri="{BB962C8B-B14F-4D97-AF65-F5344CB8AC3E}">
        <p14:creationId xmlns:p14="http://schemas.microsoft.com/office/powerpoint/2010/main" val="146923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F3285-3216-C07A-FB54-01A994D95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6868" y="88682"/>
            <a:ext cx="4592874" cy="956347"/>
          </a:xfrm>
        </p:spPr>
        <p:txBody>
          <a:bodyPr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CD2F4-630A-1C77-0ABB-6540E0BA0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6155" y="866900"/>
            <a:ext cx="4592874" cy="59911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name is Peter Sentz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Calling me “Peter” is fine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If you’re too scared to do that, “Prof. Sentz” or “Dr. Sentz” works as well.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Academic Background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Studied Mathematics (minoring in Economics) at University of Wisconsin-Milwaukee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Master’s degree in Applied Mathematics at University of Washington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PhD in Computer Science at University of Illinois Urbana-Champaign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Postdoc in Applied Mathematics at Brown University.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dirty="0"/>
              <a:t>This is my first semester at Emory University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daughter is two months old today!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 My research background is in the numerical solution of differential equations and scientific machine learning.</a:t>
            </a:r>
          </a:p>
        </p:txBody>
      </p:sp>
      <p:sp>
        <p:nvSpPr>
          <p:cNvPr id="7" name="AutoShape 2" descr="No photo description available.">
            <a:extLst>
              <a:ext uri="{FF2B5EF4-FFF2-40B4-BE49-F238E27FC236}">
                <a16:creationId xmlns:a16="http://schemas.microsoft.com/office/drawing/2014/main" id="{C9C9E0C5-FD02-F716-B924-E4719521C9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0" name="Picture 9" descr="A baby lying on a white blanket&#10;&#10;AI-generated content may be incorrect.">
            <a:extLst>
              <a:ext uri="{FF2B5EF4-FFF2-40B4-BE49-F238E27FC236}">
                <a16:creationId xmlns:a16="http://schemas.microsoft.com/office/drawing/2014/main" id="{5CAE3054-6382-B9AD-F4ED-916E1C1A4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391" y="3179739"/>
            <a:ext cx="4684623" cy="3292313"/>
          </a:xfrm>
          <a:prstGeom prst="rect">
            <a:avLst/>
          </a:prstGeom>
        </p:spPr>
      </p:pic>
      <p:pic>
        <p:nvPicPr>
          <p:cNvPr id="5" name="Picture 4" descr="A city with a river and a bridge&#10;&#10;AI-generated content may be incorrect.">
            <a:extLst>
              <a:ext uri="{FF2B5EF4-FFF2-40B4-BE49-F238E27FC236}">
                <a16:creationId xmlns:a16="http://schemas.microsoft.com/office/drawing/2014/main" id="{7D904F76-7C46-CDF7-1418-B03B96B32C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454" y="88682"/>
            <a:ext cx="4864495" cy="273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1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D18D0-C1C2-5FED-E8B7-E04A6F1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Assistants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49BDC-443C-2873-4A0E-599A47448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1288"/>
            <a:ext cx="10775868" cy="518951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Molly Murphy (Section 1)</a:t>
            </a:r>
          </a:p>
          <a:p>
            <a:endParaRPr lang="en-US" dirty="0"/>
          </a:p>
          <a:p>
            <a:r>
              <a:rPr lang="en-US" dirty="0" err="1"/>
              <a:t>Shuyang</a:t>
            </a:r>
            <a:r>
              <a:rPr lang="en-US" dirty="0"/>
              <a:t> Yu (Section 1)</a:t>
            </a:r>
          </a:p>
          <a:p>
            <a:endParaRPr lang="en-US" dirty="0"/>
          </a:p>
          <a:p>
            <a:r>
              <a:rPr lang="en-US" dirty="0"/>
              <a:t>Minh Bao Truong (Section 2)</a:t>
            </a:r>
          </a:p>
          <a:p>
            <a:endParaRPr lang="en-US" dirty="0"/>
          </a:p>
          <a:p>
            <a:r>
              <a:rPr lang="en-US" dirty="0"/>
              <a:t>Sarah Shao (Section 2)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They will be answering questions during our lectures and holding office hours (see Canvas for office hours information).</a:t>
            </a:r>
          </a:p>
        </p:txBody>
      </p:sp>
    </p:spTree>
    <p:extLst>
      <p:ext uri="{BB962C8B-B14F-4D97-AF65-F5344CB8AC3E}">
        <p14:creationId xmlns:p14="http://schemas.microsoft.com/office/powerpoint/2010/main" val="3782210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48BCA-6FF1-A7D7-FC9F-5977E36A2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6DCE1-926E-1A07-FB53-BE200823D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369D97BC-FE53-9497-1FC8-5A0D51D873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247980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6512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5C21B-730D-C52B-8931-A93F416B9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F900F-D671-01DE-8087-DFD7450F9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86EAA-FABD-48AA-8F6C-BD0C68F64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324144"/>
          </a:xfrm>
        </p:spPr>
        <p:txBody>
          <a:bodyPr>
            <a:normAutofit/>
          </a:bodyPr>
          <a:lstStyle/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how to code effectively in Python and SQL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Learn about key programming principles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how to manipulate and visualize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8729CF-33D1-B43F-46E4-5D90C3AE9970}"/>
              </a:ext>
            </a:extLst>
          </p:cNvPr>
          <p:cNvSpPr txBox="1"/>
          <p:nvPr/>
        </p:nvSpPr>
        <p:spPr>
          <a:xfrm>
            <a:off x="838200" y="5744308"/>
            <a:ext cx="10257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For more details and class schedule, review syllabus on course Canvas page!</a:t>
            </a:r>
          </a:p>
        </p:txBody>
      </p:sp>
    </p:spTree>
    <p:extLst>
      <p:ext uri="{BB962C8B-B14F-4D97-AF65-F5344CB8AC3E}">
        <p14:creationId xmlns:p14="http://schemas.microsoft.com/office/powerpoint/2010/main" val="1669876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A169ED-A196-E20E-26FA-3A7F8A13AF62}"/>
              </a:ext>
            </a:extLst>
          </p:cNvPr>
          <p:cNvSpPr txBox="1"/>
          <p:nvPr/>
        </p:nvSpPr>
        <p:spPr>
          <a:xfrm>
            <a:off x="1186544" y="1986131"/>
            <a:ext cx="561950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Assignments (x 10): </a:t>
            </a:r>
            <a:r>
              <a:rPr lang="en-US" sz="2000" dirty="0">
                <a:solidFill>
                  <a:srgbClr val="FF0000"/>
                </a:solidFill>
              </a:rPr>
              <a:t>50%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Practice class concepts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Quizzes (x5): 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30%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Questions are given in advance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Data is provided in the class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Final Project: </a:t>
            </a:r>
            <a:r>
              <a:rPr lang="en-US" sz="2000" dirty="0">
                <a:solidFill>
                  <a:srgbClr val="FF0000"/>
                </a:solidFill>
              </a:rPr>
              <a:t>20 %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Will provide guidelines on Canvas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Due at the end of the semester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Midsemester Survey: </a:t>
            </a:r>
            <a:r>
              <a:rPr lang="en-US" sz="2000" dirty="0">
                <a:solidFill>
                  <a:srgbClr val="FF0000"/>
                </a:solidFill>
              </a:rPr>
              <a:t>+ 0.5% (Extra)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Final Course Evaluations: </a:t>
            </a:r>
            <a:r>
              <a:rPr lang="en-US" sz="2000" dirty="0">
                <a:solidFill>
                  <a:srgbClr val="FF0000"/>
                </a:solidFill>
              </a:rPr>
              <a:t>+ 0.5% (Extra)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0000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A94F67-2F19-F036-17E4-A2A67F7E64CF}"/>
              </a:ext>
            </a:extLst>
          </p:cNvPr>
          <p:cNvSpPr txBox="1"/>
          <p:nvPr/>
        </p:nvSpPr>
        <p:spPr>
          <a:xfrm>
            <a:off x="1213762" y="85644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Grades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D648B5-360A-6A2E-0958-3F153B74F722}"/>
              </a:ext>
            </a:extLst>
          </p:cNvPr>
          <p:cNvSpPr txBox="1"/>
          <p:nvPr/>
        </p:nvSpPr>
        <p:spPr>
          <a:xfrm>
            <a:off x="7179124" y="1811960"/>
            <a:ext cx="4114799" cy="4585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Late assignments will automatically be graded for half-credit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To account for unforeseen circumstances, we will drop the worst assignment and the worst quiz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Watch out for the assignments to install software. You will need these to be able to use the lectures notes.  </a:t>
            </a:r>
          </a:p>
          <a:p>
            <a:pPr marL="285750" indent="-285750"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0884FC-377C-FD4B-C107-B6466DF28038}"/>
              </a:ext>
            </a:extLst>
          </p:cNvPr>
          <p:cNvSpPr txBox="1"/>
          <p:nvPr/>
        </p:nvSpPr>
        <p:spPr>
          <a:xfrm>
            <a:off x="7179124" y="856440"/>
            <a:ext cx="3799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Late submissions</a:t>
            </a:r>
          </a:p>
        </p:txBody>
      </p:sp>
    </p:spTree>
    <p:extLst>
      <p:ext uri="{BB962C8B-B14F-4D97-AF65-F5344CB8AC3E}">
        <p14:creationId xmlns:p14="http://schemas.microsoft.com/office/powerpoint/2010/main" val="465815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495B-95FF-176E-8BA6-7CC47491B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</a:t>
            </a:r>
            <a:r>
              <a:rPr lang="en-US" sz="4800" dirty="0"/>
              <a:t> ability is not innate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96D9-6B24-78F1-6360-0EC5DF70F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 Coding ability can be developed.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Academic skills and abilities are acquired through hard work, </a:t>
            </a:r>
            <a:r>
              <a:rPr lang="en-US" b="1" dirty="0"/>
              <a:t>mistakes</a:t>
            </a:r>
            <a:r>
              <a:rPr lang="en-US" dirty="0"/>
              <a:t>, and perseverance.</a:t>
            </a:r>
          </a:p>
          <a:p>
            <a:endParaRPr lang="en-US" dirty="0"/>
          </a:p>
          <a:p>
            <a:r>
              <a:rPr lang="en-US" dirty="0"/>
              <a:t> My only goal here is that you learn the material. Please ask me questions!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452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2CB0-438A-178B-DEAC-B5036A61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62052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Questions about the logistics</a:t>
            </a:r>
          </a:p>
        </p:txBody>
      </p:sp>
    </p:spTree>
    <p:extLst>
      <p:ext uri="{BB962C8B-B14F-4D97-AF65-F5344CB8AC3E}">
        <p14:creationId xmlns:p14="http://schemas.microsoft.com/office/powerpoint/2010/main" val="2080404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purl.org/dc/terms/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  <ds:schemaRef ds:uri="71af3243-3dd4-4a8d-8c0d-dd76da1f02a5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5681</TotalTime>
  <Words>818</Words>
  <Application>Microsoft Macintosh PowerPoint</Application>
  <PresentationFormat>Widescreen</PresentationFormat>
  <Paragraphs>155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Wingdings</vt:lpstr>
      <vt:lpstr>Office Theme</vt:lpstr>
      <vt:lpstr>QTM (DSci) 151: Introduction to Statistical Computing II</vt:lpstr>
      <vt:lpstr>Agenda</vt:lpstr>
      <vt:lpstr>About me</vt:lpstr>
      <vt:lpstr>Teaching Assistants</vt:lpstr>
      <vt:lpstr>Agenda</vt:lpstr>
      <vt:lpstr>Learning Objectives</vt:lpstr>
      <vt:lpstr>PowerPoint Presentation</vt:lpstr>
      <vt:lpstr>Coding ability is not innate</vt:lpstr>
      <vt:lpstr>Questions about the logistics</vt:lpstr>
      <vt:lpstr>Agenda</vt:lpstr>
      <vt:lpstr>PowerPoint Presentation</vt:lpstr>
      <vt:lpstr>PowerPoint Presentation</vt:lpstr>
      <vt:lpstr>PowerPoint Presentation</vt:lpstr>
      <vt:lpstr>Towards the end of the class we’ll also introduce SQL.  - Advanced database language - Widely used in industry. - Can be connected to Python and uses very similar ideas.  More details to come!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 about computing environment?</vt:lpstr>
      <vt:lpstr>Agenda</vt:lpstr>
      <vt:lpstr>Let’s get started!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QTM 151</dc:title>
  <dc:creator>Juan Estrada</dc:creator>
  <cp:lastModifiedBy>Sentz, Peter Thomas</cp:lastModifiedBy>
  <cp:revision>116</cp:revision>
  <dcterms:created xsi:type="dcterms:W3CDTF">2022-08-18T19:06:53Z</dcterms:created>
  <dcterms:modified xsi:type="dcterms:W3CDTF">2025-08-27T00:48:57Z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